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83F07E-1640-4FE8-A0BD-F09D952529FD}"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D69485CD-C547-4087-82A5-47B406406F1F}">
      <dgm:prSet/>
      <dgm:spPr/>
      <dgm:t>
        <a:bodyPr/>
        <a:lstStyle/>
        <a:p>
          <a:r>
            <a:rPr lang="en-US" b="0" i="0"/>
            <a:t>7 Then I returned, and I saw vanity under the sun.</a:t>
          </a:r>
          <a:br>
            <a:rPr lang="en-US"/>
          </a:br>
          <a:endParaRPr lang="en-US"/>
        </a:p>
      </dgm:t>
    </dgm:pt>
    <dgm:pt modelId="{2A4177FE-B41A-410D-948B-CD21CA8A1E2C}" type="parTrans" cxnId="{9008AD12-3FDD-4525-8529-2150DA60D2E4}">
      <dgm:prSet/>
      <dgm:spPr/>
      <dgm:t>
        <a:bodyPr/>
        <a:lstStyle/>
        <a:p>
          <a:endParaRPr lang="en-US"/>
        </a:p>
      </dgm:t>
    </dgm:pt>
    <dgm:pt modelId="{091F7B7A-F6D8-420C-8426-0CE0ECFC158D}" type="sibTrans" cxnId="{9008AD12-3FDD-4525-8529-2150DA60D2E4}">
      <dgm:prSet/>
      <dgm:spPr/>
      <dgm:t>
        <a:bodyPr/>
        <a:lstStyle/>
        <a:p>
          <a:endParaRPr lang="en-US"/>
        </a:p>
      </dgm:t>
    </dgm:pt>
    <dgm:pt modelId="{4048E102-D326-4ED1-98B3-4E4CF53711D4}">
      <dgm:prSet/>
      <dgm:spPr/>
      <dgm:t>
        <a:bodyPr/>
        <a:lstStyle/>
        <a:p>
          <a:r>
            <a:rPr lang="en-US" b="0" i="0"/>
            <a:t>8 There is one alone, and there is not a second; yea, he hath neither child nor brother: yet is there no end of all his labour; neither is his eye satisfied with riches; neither saith he, For whom do I labour, and bereave my soul of good? This is also vanity, yea, it is a sore travail.</a:t>
          </a:r>
          <a:br>
            <a:rPr lang="en-US"/>
          </a:br>
          <a:endParaRPr lang="en-US"/>
        </a:p>
      </dgm:t>
    </dgm:pt>
    <dgm:pt modelId="{12DF8EE9-0A8B-4899-89C4-6776D9382BC8}" type="parTrans" cxnId="{72C7A53A-01E7-41AC-9706-112EE8CFCA4C}">
      <dgm:prSet/>
      <dgm:spPr/>
      <dgm:t>
        <a:bodyPr/>
        <a:lstStyle/>
        <a:p>
          <a:endParaRPr lang="en-US"/>
        </a:p>
      </dgm:t>
    </dgm:pt>
    <dgm:pt modelId="{62C248D4-7C70-49F7-B6F8-2E9EBA725F06}" type="sibTrans" cxnId="{72C7A53A-01E7-41AC-9706-112EE8CFCA4C}">
      <dgm:prSet/>
      <dgm:spPr/>
      <dgm:t>
        <a:bodyPr/>
        <a:lstStyle/>
        <a:p>
          <a:endParaRPr lang="en-US"/>
        </a:p>
      </dgm:t>
    </dgm:pt>
    <dgm:pt modelId="{342555D9-8C3C-4870-BB68-6606910A9723}">
      <dgm:prSet/>
      <dgm:spPr/>
      <dgm:t>
        <a:bodyPr/>
        <a:lstStyle/>
        <a:p>
          <a:r>
            <a:rPr lang="en-US" b="0" i="0"/>
            <a:t>9 Two are better than one; because they have a good reward for their labour.</a:t>
          </a:r>
          <a:br>
            <a:rPr lang="en-US"/>
          </a:br>
          <a:endParaRPr lang="en-US"/>
        </a:p>
      </dgm:t>
    </dgm:pt>
    <dgm:pt modelId="{6E2FD1E9-FA13-4BBE-8BE7-7FA0C195DD81}" type="parTrans" cxnId="{ED10DD21-CC37-4778-BDA0-351D8C0B1FBD}">
      <dgm:prSet/>
      <dgm:spPr/>
      <dgm:t>
        <a:bodyPr/>
        <a:lstStyle/>
        <a:p>
          <a:endParaRPr lang="en-US"/>
        </a:p>
      </dgm:t>
    </dgm:pt>
    <dgm:pt modelId="{0A94B490-774D-496B-9A81-4DE1B2D42C9F}" type="sibTrans" cxnId="{ED10DD21-CC37-4778-BDA0-351D8C0B1FBD}">
      <dgm:prSet/>
      <dgm:spPr/>
      <dgm:t>
        <a:bodyPr/>
        <a:lstStyle/>
        <a:p>
          <a:endParaRPr lang="en-US"/>
        </a:p>
      </dgm:t>
    </dgm:pt>
    <dgm:pt modelId="{272ACF61-C11A-4646-A134-552954992E55}">
      <dgm:prSet/>
      <dgm:spPr/>
      <dgm:t>
        <a:bodyPr/>
        <a:lstStyle/>
        <a:p>
          <a:r>
            <a:rPr lang="en-US" b="0" i="0"/>
            <a:t>10 For if they fall, the one will lift up his fellow: but woe to him that is alone when he falleth; for he hath not another to help him up.</a:t>
          </a:r>
          <a:br>
            <a:rPr lang="en-US"/>
          </a:br>
          <a:endParaRPr lang="en-US"/>
        </a:p>
      </dgm:t>
    </dgm:pt>
    <dgm:pt modelId="{6BEDF538-D5F2-41E2-937D-B0BEA9556085}" type="parTrans" cxnId="{395D7499-5383-44D3-AFBD-345C407F3644}">
      <dgm:prSet/>
      <dgm:spPr/>
      <dgm:t>
        <a:bodyPr/>
        <a:lstStyle/>
        <a:p>
          <a:endParaRPr lang="en-US"/>
        </a:p>
      </dgm:t>
    </dgm:pt>
    <dgm:pt modelId="{9C460C14-74DB-45EE-85C0-C4883A3A5ED3}" type="sibTrans" cxnId="{395D7499-5383-44D3-AFBD-345C407F3644}">
      <dgm:prSet/>
      <dgm:spPr/>
      <dgm:t>
        <a:bodyPr/>
        <a:lstStyle/>
        <a:p>
          <a:endParaRPr lang="en-US"/>
        </a:p>
      </dgm:t>
    </dgm:pt>
    <dgm:pt modelId="{42E8296A-0C0F-4A2A-9FF0-7A5FEAE91F2A}">
      <dgm:prSet/>
      <dgm:spPr/>
      <dgm:t>
        <a:bodyPr/>
        <a:lstStyle/>
        <a:p>
          <a:r>
            <a:rPr lang="en-US" b="0" i="0"/>
            <a:t>11 Again, if two lie together, then they have heat: but how can one be warm alone?</a:t>
          </a:r>
          <a:br>
            <a:rPr lang="en-US"/>
          </a:br>
          <a:endParaRPr lang="en-US"/>
        </a:p>
      </dgm:t>
    </dgm:pt>
    <dgm:pt modelId="{A68BAC6F-5747-4AD4-9135-39D45D05173E}" type="parTrans" cxnId="{9FFE5ADC-5EC9-40C1-AD37-8E9CC0EEBAA5}">
      <dgm:prSet/>
      <dgm:spPr/>
      <dgm:t>
        <a:bodyPr/>
        <a:lstStyle/>
        <a:p>
          <a:endParaRPr lang="en-US"/>
        </a:p>
      </dgm:t>
    </dgm:pt>
    <dgm:pt modelId="{1F533DE8-30D4-4D08-B393-63830971FCCC}" type="sibTrans" cxnId="{9FFE5ADC-5EC9-40C1-AD37-8E9CC0EEBAA5}">
      <dgm:prSet/>
      <dgm:spPr/>
      <dgm:t>
        <a:bodyPr/>
        <a:lstStyle/>
        <a:p>
          <a:endParaRPr lang="en-US"/>
        </a:p>
      </dgm:t>
    </dgm:pt>
    <dgm:pt modelId="{C343DE9E-AEFE-4729-A778-67C1721869D4}">
      <dgm:prSet/>
      <dgm:spPr/>
      <dgm:t>
        <a:bodyPr/>
        <a:lstStyle/>
        <a:p>
          <a:r>
            <a:rPr lang="en-US" b="0" i="0"/>
            <a:t>12 And if one prevail against him, two shall withstand him; and a threefold cord is not quickly broken.</a:t>
          </a:r>
          <a:endParaRPr lang="en-US"/>
        </a:p>
      </dgm:t>
    </dgm:pt>
    <dgm:pt modelId="{537C78A6-B288-4764-BD8B-F130F1D596AB}" type="parTrans" cxnId="{668ABCFA-602E-4EDA-9C6A-5433C5B2D418}">
      <dgm:prSet/>
      <dgm:spPr/>
      <dgm:t>
        <a:bodyPr/>
        <a:lstStyle/>
        <a:p>
          <a:endParaRPr lang="en-US"/>
        </a:p>
      </dgm:t>
    </dgm:pt>
    <dgm:pt modelId="{1AAAFB42-CD4D-4D8B-B7F8-42490D618857}" type="sibTrans" cxnId="{668ABCFA-602E-4EDA-9C6A-5433C5B2D418}">
      <dgm:prSet/>
      <dgm:spPr/>
      <dgm:t>
        <a:bodyPr/>
        <a:lstStyle/>
        <a:p>
          <a:endParaRPr lang="en-US"/>
        </a:p>
      </dgm:t>
    </dgm:pt>
    <dgm:pt modelId="{3A3C3FF1-2202-439F-9E61-F92F82C87035}" type="pres">
      <dgm:prSet presAssocID="{AD83F07E-1640-4FE8-A0BD-F09D952529FD}" presName="diagram" presStyleCnt="0">
        <dgm:presLayoutVars>
          <dgm:dir/>
          <dgm:resizeHandles val="exact"/>
        </dgm:presLayoutVars>
      </dgm:prSet>
      <dgm:spPr/>
    </dgm:pt>
    <dgm:pt modelId="{D2B8C59E-3236-46E5-BF3B-85D4B51E6538}" type="pres">
      <dgm:prSet presAssocID="{D69485CD-C547-4087-82A5-47B406406F1F}" presName="node" presStyleLbl="node1" presStyleIdx="0" presStyleCnt="6">
        <dgm:presLayoutVars>
          <dgm:bulletEnabled val="1"/>
        </dgm:presLayoutVars>
      </dgm:prSet>
      <dgm:spPr/>
    </dgm:pt>
    <dgm:pt modelId="{9310D23F-6366-460D-BA31-7450AE2CDA83}" type="pres">
      <dgm:prSet presAssocID="{091F7B7A-F6D8-420C-8426-0CE0ECFC158D}" presName="sibTrans" presStyleCnt="0"/>
      <dgm:spPr/>
    </dgm:pt>
    <dgm:pt modelId="{CE0627CB-DBD3-486F-8B8D-9E62B4A94E10}" type="pres">
      <dgm:prSet presAssocID="{4048E102-D326-4ED1-98B3-4E4CF53711D4}" presName="node" presStyleLbl="node1" presStyleIdx="1" presStyleCnt="6">
        <dgm:presLayoutVars>
          <dgm:bulletEnabled val="1"/>
        </dgm:presLayoutVars>
      </dgm:prSet>
      <dgm:spPr/>
    </dgm:pt>
    <dgm:pt modelId="{7F6305EC-72A5-4A9A-913E-8FCF3D76C2A7}" type="pres">
      <dgm:prSet presAssocID="{62C248D4-7C70-49F7-B6F8-2E9EBA725F06}" presName="sibTrans" presStyleCnt="0"/>
      <dgm:spPr/>
    </dgm:pt>
    <dgm:pt modelId="{AB4070A8-4CA0-494D-BEEF-F098D0F5DD13}" type="pres">
      <dgm:prSet presAssocID="{342555D9-8C3C-4870-BB68-6606910A9723}" presName="node" presStyleLbl="node1" presStyleIdx="2" presStyleCnt="6">
        <dgm:presLayoutVars>
          <dgm:bulletEnabled val="1"/>
        </dgm:presLayoutVars>
      </dgm:prSet>
      <dgm:spPr/>
    </dgm:pt>
    <dgm:pt modelId="{29BFE41A-841A-4B33-BEFB-74BF0BD70CAF}" type="pres">
      <dgm:prSet presAssocID="{0A94B490-774D-496B-9A81-4DE1B2D42C9F}" presName="sibTrans" presStyleCnt="0"/>
      <dgm:spPr/>
    </dgm:pt>
    <dgm:pt modelId="{C3146717-9385-412D-BA29-21A91459B0F1}" type="pres">
      <dgm:prSet presAssocID="{272ACF61-C11A-4646-A134-552954992E55}" presName="node" presStyleLbl="node1" presStyleIdx="3" presStyleCnt="6">
        <dgm:presLayoutVars>
          <dgm:bulletEnabled val="1"/>
        </dgm:presLayoutVars>
      </dgm:prSet>
      <dgm:spPr/>
    </dgm:pt>
    <dgm:pt modelId="{8CF2D4A4-2C57-4290-BF55-585EAC380B0C}" type="pres">
      <dgm:prSet presAssocID="{9C460C14-74DB-45EE-85C0-C4883A3A5ED3}" presName="sibTrans" presStyleCnt="0"/>
      <dgm:spPr/>
    </dgm:pt>
    <dgm:pt modelId="{DFA8C0B4-15FD-4E35-A441-D77621990287}" type="pres">
      <dgm:prSet presAssocID="{42E8296A-0C0F-4A2A-9FF0-7A5FEAE91F2A}" presName="node" presStyleLbl="node1" presStyleIdx="4" presStyleCnt="6">
        <dgm:presLayoutVars>
          <dgm:bulletEnabled val="1"/>
        </dgm:presLayoutVars>
      </dgm:prSet>
      <dgm:spPr/>
    </dgm:pt>
    <dgm:pt modelId="{3A605044-63B2-4373-B7FA-8ABFE55EC1AC}" type="pres">
      <dgm:prSet presAssocID="{1F533DE8-30D4-4D08-B393-63830971FCCC}" presName="sibTrans" presStyleCnt="0"/>
      <dgm:spPr/>
    </dgm:pt>
    <dgm:pt modelId="{245CC1B6-FC5C-4152-80D2-7B9E94D71FA0}" type="pres">
      <dgm:prSet presAssocID="{C343DE9E-AEFE-4729-A778-67C1721869D4}" presName="node" presStyleLbl="node1" presStyleIdx="5" presStyleCnt="6">
        <dgm:presLayoutVars>
          <dgm:bulletEnabled val="1"/>
        </dgm:presLayoutVars>
      </dgm:prSet>
      <dgm:spPr/>
    </dgm:pt>
  </dgm:ptLst>
  <dgm:cxnLst>
    <dgm:cxn modelId="{3E12B50D-03C6-4837-B4C7-DD1FE23B1E7C}" type="presOf" srcId="{4048E102-D326-4ED1-98B3-4E4CF53711D4}" destId="{CE0627CB-DBD3-486F-8B8D-9E62B4A94E10}" srcOrd="0" destOrd="0" presId="urn:microsoft.com/office/officeart/2005/8/layout/default"/>
    <dgm:cxn modelId="{9008AD12-3FDD-4525-8529-2150DA60D2E4}" srcId="{AD83F07E-1640-4FE8-A0BD-F09D952529FD}" destId="{D69485CD-C547-4087-82A5-47B406406F1F}" srcOrd="0" destOrd="0" parTransId="{2A4177FE-B41A-410D-948B-CD21CA8A1E2C}" sibTransId="{091F7B7A-F6D8-420C-8426-0CE0ECFC158D}"/>
    <dgm:cxn modelId="{ED10DD21-CC37-4778-BDA0-351D8C0B1FBD}" srcId="{AD83F07E-1640-4FE8-A0BD-F09D952529FD}" destId="{342555D9-8C3C-4870-BB68-6606910A9723}" srcOrd="2" destOrd="0" parTransId="{6E2FD1E9-FA13-4BBE-8BE7-7FA0C195DD81}" sibTransId="{0A94B490-774D-496B-9A81-4DE1B2D42C9F}"/>
    <dgm:cxn modelId="{72C7A53A-01E7-41AC-9706-112EE8CFCA4C}" srcId="{AD83F07E-1640-4FE8-A0BD-F09D952529FD}" destId="{4048E102-D326-4ED1-98B3-4E4CF53711D4}" srcOrd="1" destOrd="0" parTransId="{12DF8EE9-0A8B-4899-89C4-6776D9382BC8}" sibTransId="{62C248D4-7C70-49F7-B6F8-2E9EBA725F06}"/>
    <dgm:cxn modelId="{94CA193C-602A-4D90-A1D7-CC6B91578EE3}" type="presOf" srcId="{AD83F07E-1640-4FE8-A0BD-F09D952529FD}" destId="{3A3C3FF1-2202-439F-9E61-F92F82C87035}" srcOrd="0" destOrd="0" presId="urn:microsoft.com/office/officeart/2005/8/layout/default"/>
    <dgm:cxn modelId="{35E9804D-6FED-4420-B328-657C34AE544E}" type="presOf" srcId="{C343DE9E-AEFE-4729-A778-67C1721869D4}" destId="{245CC1B6-FC5C-4152-80D2-7B9E94D71FA0}" srcOrd="0" destOrd="0" presId="urn:microsoft.com/office/officeart/2005/8/layout/default"/>
    <dgm:cxn modelId="{95AA3377-DDA8-4734-B7E7-B69CE2D622BE}" type="presOf" srcId="{D69485CD-C547-4087-82A5-47B406406F1F}" destId="{D2B8C59E-3236-46E5-BF3B-85D4B51E6538}" srcOrd="0" destOrd="0" presId="urn:microsoft.com/office/officeart/2005/8/layout/default"/>
    <dgm:cxn modelId="{C2299F84-F9CB-46A8-9EC3-A018CF3453FE}" type="presOf" srcId="{342555D9-8C3C-4870-BB68-6606910A9723}" destId="{AB4070A8-4CA0-494D-BEEF-F098D0F5DD13}" srcOrd="0" destOrd="0" presId="urn:microsoft.com/office/officeart/2005/8/layout/default"/>
    <dgm:cxn modelId="{395D7499-5383-44D3-AFBD-345C407F3644}" srcId="{AD83F07E-1640-4FE8-A0BD-F09D952529FD}" destId="{272ACF61-C11A-4646-A134-552954992E55}" srcOrd="3" destOrd="0" parTransId="{6BEDF538-D5F2-41E2-937D-B0BEA9556085}" sibTransId="{9C460C14-74DB-45EE-85C0-C4883A3A5ED3}"/>
    <dgm:cxn modelId="{2EB2E19B-4E4D-4135-9B83-973EBACFA731}" type="presOf" srcId="{42E8296A-0C0F-4A2A-9FF0-7A5FEAE91F2A}" destId="{DFA8C0B4-15FD-4E35-A441-D77621990287}" srcOrd="0" destOrd="0" presId="urn:microsoft.com/office/officeart/2005/8/layout/default"/>
    <dgm:cxn modelId="{721792B6-44CF-43F8-9E4F-DE1B8FD35E72}" type="presOf" srcId="{272ACF61-C11A-4646-A134-552954992E55}" destId="{C3146717-9385-412D-BA29-21A91459B0F1}" srcOrd="0" destOrd="0" presId="urn:microsoft.com/office/officeart/2005/8/layout/default"/>
    <dgm:cxn modelId="{9FFE5ADC-5EC9-40C1-AD37-8E9CC0EEBAA5}" srcId="{AD83F07E-1640-4FE8-A0BD-F09D952529FD}" destId="{42E8296A-0C0F-4A2A-9FF0-7A5FEAE91F2A}" srcOrd="4" destOrd="0" parTransId="{A68BAC6F-5747-4AD4-9135-39D45D05173E}" sibTransId="{1F533DE8-30D4-4D08-B393-63830971FCCC}"/>
    <dgm:cxn modelId="{668ABCFA-602E-4EDA-9C6A-5433C5B2D418}" srcId="{AD83F07E-1640-4FE8-A0BD-F09D952529FD}" destId="{C343DE9E-AEFE-4729-A778-67C1721869D4}" srcOrd="5" destOrd="0" parTransId="{537C78A6-B288-4764-BD8B-F130F1D596AB}" sibTransId="{1AAAFB42-CD4D-4D8B-B7F8-42490D618857}"/>
    <dgm:cxn modelId="{6A95D18A-B1A5-42E6-A7A5-56E9ED294919}" type="presParOf" srcId="{3A3C3FF1-2202-439F-9E61-F92F82C87035}" destId="{D2B8C59E-3236-46E5-BF3B-85D4B51E6538}" srcOrd="0" destOrd="0" presId="urn:microsoft.com/office/officeart/2005/8/layout/default"/>
    <dgm:cxn modelId="{1E6E2941-BF80-4E26-AF93-B9D17B26461C}" type="presParOf" srcId="{3A3C3FF1-2202-439F-9E61-F92F82C87035}" destId="{9310D23F-6366-460D-BA31-7450AE2CDA83}" srcOrd="1" destOrd="0" presId="urn:microsoft.com/office/officeart/2005/8/layout/default"/>
    <dgm:cxn modelId="{69D1B0A4-C361-407C-A447-B10EA88DEB8B}" type="presParOf" srcId="{3A3C3FF1-2202-439F-9E61-F92F82C87035}" destId="{CE0627CB-DBD3-486F-8B8D-9E62B4A94E10}" srcOrd="2" destOrd="0" presId="urn:microsoft.com/office/officeart/2005/8/layout/default"/>
    <dgm:cxn modelId="{AD755AD3-58FE-4479-8AA5-790F3F7B1068}" type="presParOf" srcId="{3A3C3FF1-2202-439F-9E61-F92F82C87035}" destId="{7F6305EC-72A5-4A9A-913E-8FCF3D76C2A7}" srcOrd="3" destOrd="0" presId="urn:microsoft.com/office/officeart/2005/8/layout/default"/>
    <dgm:cxn modelId="{A6F85F89-80F1-470B-A4DD-8A403872E7FE}" type="presParOf" srcId="{3A3C3FF1-2202-439F-9E61-F92F82C87035}" destId="{AB4070A8-4CA0-494D-BEEF-F098D0F5DD13}" srcOrd="4" destOrd="0" presId="urn:microsoft.com/office/officeart/2005/8/layout/default"/>
    <dgm:cxn modelId="{D8CA5995-AF6F-48E5-8216-EB70128007D4}" type="presParOf" srcId="{3A3C3FF1-2202-439F-9E61-F92F82C87035}" destId="{29BFE41A-841A-4B33-BEFB-74BF0BD70CAF}" srcOrd="5" destOrd="0" presId="urn:microsoft.com/office/officeart/2005/8/layout/default"/>
    <dgm:cxn modelId="{21534AC4-C69C-4183-8D43-8A804033881D}" type="presParOf" srcId="{3A3C3FF1-2202-439F-9E61-F92F82C87035}" destId="{C3146717-9385-412D-BA29-21A91459B0F1}" srcOrd="6" destOrd="0" presId="urn:microsoft.com/office/officeart/2005/8/layout/default"/>
    <dgm:cxn modelId="{6D81A432-518D-4DFF-AB97-8D44F29C52FA}" type="presParOf" srcId="{3A3C3FF1-2202-439F-9E61-F92F82C87035}" destId="{8CF2D4A4-2C57-4290-BF55-585EAC380B0C}" srcOrd="7" destOrd="0" presId="urn:microsoft.com/office/officeart/2005/8/layout/default"/>
    <dgm:cxn modelId="{A70E7055-B970-487D-BD62-5F0BB8FEEB20}" type="presParOf" srcId="{3A3C3FF1-2202-439F-9E61-F92F82C87035}" destId="{DFA8C0B4-15FD-4E35-A441-D77621990287}" srcOrd="8" destOrd="0" presId="urn:microsoft.com/office/officeart/2005/8/layout/default"/>
    <dgm:cxn modelId="{7673781F-3A39-4AC1-A21B-390227049B1B}" type="presParOf" srcId="{3A3C3FF1-2202-439F-9E61-F92F82C87035}" destId="{3A605044-63B2-4373-B7FA-8ABFE55EC1AC}" srcOrd="9" destOrd="0" presId="urn:microsoft.com/office/officeart/2005/8/layout/default"/>
    <dgm:cxn modelId="{6D40D979-E19D-4E60-A317-A09F16AE947B}" type="presParOf" srcId="{3A3C3FF1-2202-439F-9E61-F92F82C87035}" destId="{245CC1B6-FC5C-4152-80D2-7B9E94D71FA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C9B3A-532F-470C-9D56-852666C6BB5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31D2563-FCB6-4D79-9247-7EEC06A37A13}">
      <dgm:prSet/>
      <dgm:spPr/>
      <dgm:t>
        <a:bodyPr/>
        <a:lstStyle/>
        <a:p>
          <a:r>
            <a:rPr lang="en-US" dirty="0"/>
            <a:t>Loneliness is a slow poison that kills faster than we can imagine</a:t>
          </a:r>
        </a:p>
      </dgm:t>
    </dgm:pt>
    <dgm:pt modelId="{4F8E7271-EBF6-4441-8A1B-9D206605DFBF}" type="parTrans" cxnId="{ACF59577-21DB-4A91-BCF7-994FC960D59E}">
      <dgm:prSet/>
      <dgm:spPr/>
      <dgm:t>
        <a:bodyPr/>
        <a:lstStyle/>
        <a:p>
          <a:endParaRPr lang="en-US"/>
        </a:p>
      </dgm:t>
    </dgm:pt>
    <dgm:pt modelId="{0855F3F7-D12D-4665-8EA7-A3E1C8BEA687}" type="sibTrans" cxnId="{ACF59577-21DB-4A91-BCF7-994FC960D59E}">
      <dgm:prSet/>
      <dgm:spPr/>
      <dgm:t>
        <a:bodyPr/>
        <a:lstStyle/>
        <a:p>
          <a:endParaRPr lang="en-US"/>
        </a:p>
      </dgm:t>
    </dgm:pt>
    <dgm:pt modelId="{7254F4EF-380E-4AB1-BA5A-5A74EA954906}">
      <dgm:prSet/>
      <dgm:spPr/>
      <dgm:t>
        <a:bodyPr/>
        <a:lstStyle/>
        <a:p>
          <a:r>
            <a:rPr lang="en-US"/>
            <a:t>Some people call them </a:t>
          </a:r>
        </a:p>
      </dgm:t>
    </dgm:pt>
    <dgm:pt modelId="{04928616-42C9-4720-99B7-CD774F0FC810}" type="parTrans" cxnId="{4A05BCF5-CE10-48CB-9755-F308F53F70FA}">
      <dgm:prSet/>
      <dgm:spPr/>
      <dgm:t>
        <a:bodyPr/>
        <a:lstStyle/>
        <a:p>
          <a:endParaRPr lang="en-US"/>
        </a:p>
      </dgm:t>
    </dgm:pt>
    <dgm:pt modelId="{4DC1BF09-067E-49DB-A02F-7B4A13483663}" type="sibTrans" cxnId="{4A05BCF5-CE10-48CB-9755-F308F53F70FA}">
      <dgm:prSet/>
      <dgm:spPr/>
      <dgm:t>
        <a:bodyPr/>
        <a:lstStyle/>
        <a:p>
          <a:endParaRPr lang="en-US"/>
        </a:p>
      </dgm:t>
    </dgm:pt>
    <dgm:pt modelId="{01773C56-5990-461F-8139-45CA2CEB05CC}">
      <dgm:prSet/>
      <dgm:spPr/>
      <dgm:t>
        <a:bodyPr/>
        <a:lstStyle/>
        <a:p>
          <a:r>
            <a:rPr lang="en-US"/>
            <a:t>(i) God sent helper </a:t>
          </a:r>
        </a:p>
      </dgm:t>
    </dgm:pt>
    <dgm:pt modelId="{3ED61127-B9A4-45E9-9786-EC834C95536D}" type="parTrans" cxnId="{744A7158-8E30-45A6-ACE3-F31B2AD3C4F9}">
      <dgm:prSet/>
      <dgm:spPr/>
      <dgm:t>
        <a:bodyPr/>
        <a:lstStyle/>
        <a:p>
          <a:endParaRPr lang="en-US"/>
        </a:p>
      </dgm:t>
    </dgm:pt>
    <dgm:pt modelId="{5632EB35-D90E-4340-90E0-CA5FA72CEFF2}" type="sibTrans" cxnId="{744A7158-8E30-45A6-ACE3-F31B2AD3C4F9}">
      <dgm:prSet/>
      <dgm:spPr/>
      <dgm:t>
        <a:bodyPr/>
        <a:lstStyle/>
        <a:p>
          <a:endParaRPr lang="en-US"/>
        </a:p>
      </dgm:t>
    </dgm:pt>
    <dgm:pt modelId="{B7C5CF37-22C6-4700-8F64-3F9862526BCF}">
      <dgm:prSet/>
      <dgm:spPr/>
      <dgm:t>
        <a:bodyPr/>
        <a:lstStyle/>
        <a:p>
          <a:r>
            <a:rPr lang="en-US"/>
            <a:t>(ii) destiny helpers </a:t>
          </a:r>
        </a:p>
      </dgm:t>
    </dgm:pt>
    <dgm:pt modelId="{36E209FB-9CD9-478E-890B-1B640E810477}" type="parTrans" cxnId="{CEBC8720-18C2-48CF-9176-0741BAF6ADD7}">
      <dgm:prSet/>
      <dgm:spPr/>
      <dgm:t>
        <a:bodyPr/>
        <a:lstStyle/>
        <a:p>
          <a:endParaRPr lang="en-US"/>
        </a:p>
      </dgm:t>
    </dgm:pt>
    <dgm:pt modelId="{A4C30618-FF04-4ACE-A909-599A56D18AFD}" type="sibTrans" cxnId="{CEBC8720-18C2-48CF-9176-0741BAF6ADD7}">
      <dgm:prSet/>
      <dgm:spPr/>
      <dgm:t>
        <a:bodyPr/>
        <a:lstStyle/>
        <a:p>
          <a:endParaRPr lang="en-US"/>
        </a:p>
      </dgm:t>
    </dgm:pt>
    <dgm:pt modelId="{CA81B234-7815-4B6C-9DFA-FC7BBE624F2A}">
      <dgm:prSet/>
      <dgm:spPr/>
      <dgm:t>
        <a:bodyPr/>
        <a:lstStyle/>
        <a:p>
          <a:r>
            <a:rPr lang="en-US"/>
            <a:t>(iii) divine helper </a:t>
          </a:r>
        </a:p>
      </dgm:t>
    </dgm:pt>
    <dgm:pt modelId="{0A15AE66-C6DB-4133-90C9-86873A5478B3}" type="parTrans" cxnId="{381D47FB-AAA1-43E3-B133-5D1C40697285}">
      <dgm:prSet/>
      <dgm:spPr/>
      <dgm:t>
        <a:bodyPr/>
        <a:lstStyle/>
        <a:p>
          <a:endParaRPr lang="en-US"/>
        </a:p>
      </dgm:t>
    </dgm:pt>
    <dgm:pt modelId="{D03ACD2D-3098-456C-BAF9-907D0FFE9E45}" type="sibTrans" cxnId="{381D47FB-AAA1-43E3-B133-5D1C40697285}">
      <dgm:prSet/>
      <dgm:spPr/>
      <dgm:t>
        <a:bodyPr/>
        <a:lstStyle/>
        <a:p>
          <a:endParaRPr lang="en-US"/>
        </a:p>
      </dgm:t>
    </dgm:pt>
    <dgm:pt modelId="{DB88F1B6-083D-433A-A578-6FE43126F5AA}">
      <dgm:prSet/>
      <dgm:spPr/>
      <dgm:t>
        <a:bodyPr/>
        <a:lstStyle/>
        <a:p>
          <a:r>
            <a:rPr lang="en-US"/>
            <a:t>(iv) game-changers. </a:t>
          </a:r>
        </a:p>
      </dgm:t>
    </dgm:pt>
    <dgm:pt modelId="{5C15E591-2A06-4111-9561-D520381D27C8}" type="parTrans" cxnId="{4211213B-E71C-4D07-BC7A-27FBB34CB51E}">
      <dgm:prSet/>
      <dgm:spPr/>
      <dgm:t>
        <a:bodyPr/>
        <a:lstStyle/>
        <a:p>
          <a:endParaRPr lang="en-US"/>
        </a:p>
      </dgm:t>
    </dgm:pt>
    <dgm:pt modelId="{C96E1759-1ED5-41D0-A4F9-CC2835DE97C1}" type="sibTrans" cxnId="{4211213B-E71C-4D07-BC7A-27FBB34CB51E}">
      <dgm:prSet/>
      <dgm:spPr/>
      <dgm:t>
        <a:bodyPr/>
        <a:lstStyle/>
        <a:p>
          <a:endParaRPr lang="en-US"/>
        </a:p>
      </dgm:t>
    </dgm:pt>
    <dgm:pt modelId="{308B95D1-7E42-400C-9076-4E56DF4CB789}">
      <dgm:prSet/>
      <dgm:spPr/>
      <dgm:t>
        <a:bodyPr/>
        <a:lstStyle/>
        <a:p>
          <a:r>
            <a:rPr lang="en-US"/>
            <a:t>Whatever they are called we need certain people in and around our lives to get us to that place God had ordained for our lives. After all, someone said “Manna only falls from heaven when you have someone at the top showering it down on you “. Let’s quickly look at a few of them</a:t>
          </a:r>
        </a:p>
      </dgm:t>
    </dgm:pt>
    <dgm:pt modelId="{85130D07-B59A-4C81-B7A9-C5FD35DCECAD}" type="parTrans" cxnId="{8042CE32-8907-468B-9B67-6336168F0924}">
      <dgm:prSet/>
      <dgm:spPr/>
      <dgm:t>
        <a:bodyPr/>
        <a:lstStyle/>
        <a:p>
          <a:endParaRPr lang="en-US"/>
        </a:p>
      </dgm:t>
    </dgm:pt>
    <dgm:pt modelId="{0784BBCD-AB3B-4A54-8B75-BDE3FF44B5B7}" type="sibTrans" cxnId="{8042CE32-8907-468B-9B67-6336168F0924}">
      <dgm:prSet/>
      <dgm:spPr/>
      <dgm:t>
        <a:bodyPr/>
        <a:lstStyle/>
        <a:p>
          <a:endParaRPr lang="en-US"/>
        </a:p>
      </dgm:t>
    </dgm:pt>
    <dgm:pt modelId="{E51E26FA-9760-4C55-BDCC-54680CC83CBA}">
      <dgm:prSet/>
      <dgm:spPr/>
      <dgm:t>
        <a:bodyPr/>
        <a:lstStyle/>
        <a:p>
          <a:r>
            <a:rPr lang="en-US"/>
            <a:t>. God created us for relationship and fellowship. We are meant to mingle and belong, so you cannot life your life all by yourself. You need people around you, though, not every Tom, Dick and Harry.</a:t>
          </a:r>
        </a:p>
      </dgm:t>
    </dgm:pt>
    <dgm:pt modelId="{A78AA1E0-1FA2-43E7-B162-E5E45E8D5600}" type="parTrans" cxnId="{D5F4C0E1-108E-40D9-B0A7-088F986C0208}">
      <dgm:prSet/>
      <dgm:spPr/>
      <dgm:t>
        <a:bodyPr/>
        <a:lstStyle/>
        <a:p>
          <a:endParaRPr lang="en-US"/>
        </a:p>
      </dgm:t>
    </dgm:pt>
    <dgm:pt modelId="{53A32513-648B-46D3-98A1-245EFC82D429}" type="sibTrans" cxnId="{D5F4C0E1-108E-40D9-B0A7-088F986C0208}">
      <dgm:prSet/>
      <dgm:spPr/>
      <dgm:t>
        <a:bodyPr/>
        <a:lstStyle/>
        <a:p>
          <a:endParaRPr lang="en-US"/>
        </a:p>
      </dgm:t>
    </dgm:pt>
    <dgm:pt modelId="{98431E9A-8D55-4D52-83BC-40EE1E65C31D}">
      <dgm:prSet/>
      <dgm:spPr/>
      <dgm:t>
        <a:bodyPr/>
        <a:lstStyle/>
        <a:p>
          <a:r>
            <a:rPr lang="en-US" dirty="0"/>
            <a:t>. Research has linked social isolation and loneliness to high risks for a variety of physical and mental conditions -</a:t>
          </a:r>
        </a:p>
      </dgm:t>
    </dgm:pt>
    <dgm:pt modelId="{47552D94-B593-4CB6-91BB-B61FFA714A6B}" type="parTrans" cxnId="{3CC1BBCD-4B2F-4BD6-95BD-2369E9E39950}">
      <dgm:prSet/>
      <dgm:spPr/>
      <dgm:t>
        <a:bodyPr/>
        <a:lstStyle/>
        <a:p>
          <a:endParaRPr lang="en-US"/>
        </a:p>
      </dgm:t>
    </dgm:pt>
    <dgm:pt modelId="{E2346401-FC0E-4BC2-9001-0C84EBFB0AAB}" type="sibTrans" cxnId="{3CC1BBCD-4B2F-4BD6-95BD-2369E9E39950}">
      <dgm:prSet/>
      <dgm:spPr/>
      <dgm:t>
        <a:bodyPr/>
        <a:lstStyle/>
        <a:p>
          <a:endParaRPr lang="en-US"/>
        </a:p>
      </dgm:t>
    </dgm:pt>
    <dgm:pt modelId="{AB6EB218-5B71-4536-B361-37E35795A9CB}">
      <dgm:prSet/>
      <dgm:spPr/>
      <dgm:t>
        <a:bodyPr/>
        <a:lstStyle/>
        <a:p>
          <a:r>
            <a:rPr lang="en-US"/>
            <a:t> </a:t>
          </a:r>
          <a:r>
            <a:rPr lang="en-US" dirty="0"/>
            <a:t>high blood pressure, heart disease, obesity, weakened immune system, anxiety, depression and even death have all been linked to loneliness and social isolation</a:t>
          </a:r>
        </a:p>
      </dgm:t>
    </dgm:pt>
    <dgm:pt modelId="{E06613A6-71D0-4A2C-8888-7BDC8E638E24}" type="parTrans" cxnId="{B395105A-98C1-4665-AFDB-48B3877FAE49}">
      <dgm:prSet/>
      <dgm:spPr/>
      <dgm:t>
        <a:bodyPr/>
        <a:lstStyle/>
        <a:p>
          <a:endParaRPr lang="en-US"/>
        </a:p>
      </dgm:t>
    </dgm:pt>
    <dgm:pt modelId="{CC2CB7E6-018E-4324-83F4-4ECE06AE6CB8}" type="sibTrans" cxnId="{B395105A-98C1-4665-AFDB-48B3877FAE49}">
      <dgm:prSet/>
      <dgm:spPr/>
      <dgm:t>
        <a:bodyPr/>
        <a:lstStyle/>
        <a:p>
          <a:endParaRPr lang="en-US"/>
        </a:p>
      </dgm:t>
    </dgm:pt>
    <dgm:pt modelId="{79AB5880-5147-4CE2-9AB7-033D615B6EBD}" type="pres">
      <dgm:prSet presAssocID="{4E2C9B3A-532F-470C-9D56-852666C6BB52}" presName="linear" presStyleCnt="0">
        <dgm:presLayoutVars>
          <dgm:animLvl val="lvl"/>
          <dgm:resizeHandles val="exact"/>
        </dgm:presLayoutVars>
      </dgm:prSet>
      <dgm:spPr/>
    </dgm:pt>
    <dgm:pt modelId="{956BF490-5960-4314-A5F2-7673AB178BAB}" type="pres">
      <dgm:prSet presAssocID="{E31D2563-FCB6-4D79-9247-7EEC06A37A13}" presName="parentText" presStyleLbl="node1" presStyleIdx="0" presStyleCnt="10">
        <dgm:presLayoutVars>
          <dgm:chMax val="0"/>
          <dgm:bulletEnabled val="1"/>
        </dgm:presLayoutVars>
      </dgm:prSet>
      <dgm:spPr/>
    </dgm:pt>
    <dgm:pt modelId="{48AF695F-E380-4EA5-B4D4-E1816AAAC04C}" type="pres">
      <dgm:prSet presAssocID="{0855F3F7-D12D-4665-8EA7-A3E1C8BEA687}" presName="spacer" presStyleCnt="0"/>
      <dgm:spPr/>
    </dgm:pt>
    <dgm:pt modelId="{700CA99F-DB9D-4DD9-A560-ACBAAB751173}" type="pres">
      <dgm:prSet presAssocID="{98431E9A-8D55-4D52-83BC-40EE1E65C31D}" presName="parentText" presStyleLbl="node1" presStyleIdx="1" presStyleCnt="10">
        <dgm:presLayoutVars>
          <dgm:chMax val="0"/>
          <dgm:bulletEnabled val="1"/>
        </dgm:presLayoutVars>
      </dgm:prSet>
      <dgm:spPr/>
    </dgm:pt>
    <dgm:pt modelId="{5DD2CFC2-D8A3-4FA4-A392-46AC5AF7A5D6}" type="pres">
      <dgm:prSet presAssocID="{E2346401-FC0E-4BC2-9001-0C84EBFB0AAB}" presName="spacer" presStyleCnt="0"/>
      <dgm:spPr/>
    </dgm:pt>
    <dgm:pt modelId="{D0B626AE-BDB1-44D7-BBCE-680CE5E027EE}" type="pres">
      <dgm:prSet presAssocID="{AB6EB218-5B71-4536-B361-37E35795A9CB}" presName="parentText" presStyleLbl="node1" presStyleIdx="2" presStyleCnt="10">
        <dgm:presLayoutVars>
          <dgm:chMax val="0"/>
          <dgm:bulletEnabled val="1"/>
        </dgm:presLayoutVars>
      </dgm:prSet>
      <dgm:spPr/>
    </dgm:pt>
    <dgm:pt modelId="{C1BEF8DB-92F1-4641-BF80-622A85BEF911}" type="pres">
      <dgm:prSet presAssocID="{CC2CB7E6-018E-4324-83F4-4ECE06AE6CB8}" presName="spacer" presStyleCnt="0"/>
      <dgm:spPr/>
    </dgm:pt>
    <dgm:pt modelId="{7376A90A-1219-46A4-8087-FD15BA0AA891}" type="pres">
      <dgm:prSet presAssocID="{E51E26FA-9760-4C55-BDCC-54680CC83CBA}" presName="parentText" presStyleLbl="node1" presStyleIdx="3" presStyleCnt="10">
        <dgm:presLayoutVars>
          <dgm:chMax val="0"/>
          <dgm:bulletEnabled val="1"/>
        </dgm:presLayoutVars>
      </dgm:prSet>
      <dgm:spPr/>
    </dgm:pt>
    <dgm:pt modelId="{F8093E96-FAE6-43F0-9855-D24938029971}" type="pres">
      <dgm:prSet presAssocID="{53A32513-648B-46D3-98A1-245EFC82D429}" presName="spacer" presStyleCnt="0"/>
      <dgm:spPr/>
    </dgm:pt>
    <dgm:pt modelId="{6ADEA835-9CF9-4667-85BB-7A6157D89FD2}" type="pres">
      <dgm:prSet presAssocID="{7254F4EF-380E-4AB1-BA5A-5A74EA954906}" presName="parentText" presStyleLbl="node1" presStyleIdx="4" presStyleCnt="10">
        <dgm:presLayoutVars>
          <dgm:chMax val="0"/>
          <dgm:bulletEnabled val="1"/>
        </dgm:presLayoutVars>
      </dgm:prSet>
      <dgm:spPr/>
    </dgm:pt>
    <dgm:pt modelId="{8E26EAC8-5D96-457B-ADC4-7664262B363B}" type="pres">
      <dgm:prSet presAssocID="{4DC1BF09-067E-49DB-A02F-7B4A13483663}" presName="spacer" presStyleCnt="0"/>
      <dgm:spPr/>
    </dgm:pt>
    <dgm:pt modelId="{5D633678-1480-4330-906B-192C5393B59D}" type="pres">
      <dgm:prSet presAssocID="{01773C56-5990-461F-8139-45CA2CEB05CC}" presName="parentText" presStyleLbl="node1" presStyleIdx="5" presStyleCnt="10">
        <dgm:presLayoutVars>
          <dgm:chMax val="0"/>
          <dgm:bulletEnabled val="1"/>
        </dgm:presLayoutVars>
      </dgm:prSet>
      <dgm:spPr/>
    </dgm:pt>
    <dgm:pt modelId="{ACE563A7-2A37-45D2-9561-FB75A763990D}" type="pres">
      <dgm:prSet presAssocID="{5632EB35-D90E-4340-90E0-CA5FA72CEFF2}" presName="spacer" presStyleCnt="0"/>
      <dgm:spPr/>
    </dgm:pt>
    <dgm:pt modelId="{195778AD-C417-4B27-9D32-AE8B00DD8A63}" type="pres">
      <dgm:prSet presAssocID="{B7C5CF37-22C6-4700-8F64-3F9862526BCF}" presName="parentText" presStyleLbl="node1" presStyleIdx="6" presStyleCnt="10">
        <dgm:presLayoutVars>
          <dgm:chMax val="0"/>
          <dgm:bulletEnabled val="1"/>
        </dgm:presLayoutVars>
      </dgm:prSet>
      <dgm:spPr/>
    </dgm:pt>
    <dgm:pt modelId="{D10357D6-8D27-43E3-9425-0530594C7536}" type="pres">
      <dgm:prSet presAssocID="{A4C30618-FF04-4ACE-A909-599A56D18AFD}" presName="spacer" presStyleCnt="0"/>
      <dgm:spPr/>
    </dgm:pt>
    <dgm:pt modelId="{EE8AB7D5-0757-4C65-AF55-04BEAC593C47}" type="pres">
      <dgm:prSet presAssocID="{CA81B234-7815-4B6C-9DFA-FC7BBE624F2A}" presName="parentText" presStyleLbl="node1" presStyleIdx="7" presStyleCnt="10">
        <dgm:presLayoutVars>
          <dgm:chMax val="0"/>
          <dgm:bulletEnabled val="1"/>
        </dgm:presLayoutVars>
      </dgm:prSet>
      <dgm:spPr/>
    </dgm:pt>
    <dgm:pt modelId="{D0DD5A01-A040-4F54-A01D-B4647D859838}" type="pres">
      <dgm:prSet presAssocID="{D03ACD2D-3098-456C-BAF9-907D0FFE9E45}" presName="spacer" presStyleCnt="0"/>
      <dgm:spPr/>
    </dgm:pt>
    <dgm:pt modelId="{5859B303-BE96-4F3B-90BB-8F2CC76557D7}" type="pres">
      <dgm:prSet presAssocID="{DB88F1B6-083D-433A-A578-6FE43126F5AA}" presName="parentText" presStyleLbl="node1" presStyleIdx="8" presStyleCnt="10">
        <dgm:presLayoutVars>
          <dgm:chMax val="0"/>
          <dgm:bulletEnabled val="1"/>
        </dgm:presLayoutVars>
      </dgm:prSet>
      <dgm:spPr/>
    </dgm:pt>
    <dgm:pt modelId="{3594A733-A5DF-49E3-9F4C-5D29042BF531}" type="pres">
      <dgm:prSet presAssocID="{C96E1759-1ED5-41D0-A4F9-CC2835DE97C1}" presName="spacer" presStyleCnt="0"/>
      <dgm:spPr/>
    </dgm:pt>
    <dgm:pt modelId="{82E1BA54-D689-45CC-92E1-9CE15B51AE3D}" type="pres">
      <dgm:prSet presAssocID="{308B95D1-7E42-400C-9076-4E56DF4CB789}" presName="parentText" presStyleLbl="node1" presStyleIdx="9" presStyleCnt="10">
        <dgm:presLayoutVars>
          <dgm:chMax val="0"/>
          <dgm:bulletEnabled val="1"/>
        </dgm:presLayoutVars>
      </dgm:prSet>
      <dgm:spPr/>
    </dgm:pt>
  </dgm:ptLst>
  <dgm:cxnLst>
    <dgm:cxn modelId="{8DEEF600-01BC-45D8-9DA7-AA6DDEE008D6}" type="presOf" srcId="{4E2C9B3A-532F-470C-9D56-852666C6BB52}" destId="{79AB5880-5147-4CE2-9AB7-033D615B6EBD}" srcOrd="0" destOrd="0" presId="urn:microsoft.com/office/officeart/2005/8/layout/vList2"/>
    <dgm:cxn modelId="{E166840C-4BFB-43AE-99F0-45DC4D34C4EB}" type="presOf" srcId="{AB6EB218-5B71-4536-B361-37E35795A9CB}" destId="{D0B626AE-BDB1-44D7-BBCE-680CE5E027EE}" srcOrd="0" destOrd="0" presId="urn:microsoft.com/office/officeart/2005/8/layout/vList2"/>
    <dgm:cxn modelId="{CEBC8720-18C2-48CF-9176-0741BAF6ADD7}" srcId="{4E2C9B3A-532F-470C-9D56-852666C6BB52}" destId="{B7C5CF37-22C6-4700-8F64-3F9862526BCF}" srcOrd="6" destOrd="0" parTransId="{36E209FB-9CD9-478E-890B-1B640E810477}" sibTransId="{A4C30618-FF04-4ACE-A909-599A56D18AFD}"/>
    <dgm:cxn modelId="{8042CE32-8907-468B-9B67-6336168F0924}" srcId="{4E2C9B3A-532F-470C-9D56-852666C6BB52}" destId="{308B95D1-7E42-400C-9076-4E56DF4CB789}" srcOrd="9" destOrd="0" parTransId="{85130D07-B59A-4C81-B7A9-C5FD35DCECAD}" sibTransId="{0784BBCD-AB3B-4A54-8B75-BDE3FF44B5B7}"/>
    <dgm:cxn modelId="{E83C853A-FC81-45EC-B55B-CACCCF56C6AE}" type="presOf" srcId="{01773C56-5990-461F-8139-45CA2CEB05CC}" destId="{5D633678-1480-4330-906B-192C5393B59D}" srcOrd="0" destOrd="0" presId="urn:microsoft.com/office/officeart/2005/8/layout/vList2"/>
    <dgm:cxn modelId="{4211213B-E71C-4D07-BC7A-27FBB34CB51E}" srcId="{4E2C9B3A-532F-470C-9D56-852666C6BB52}" destId="{DB88F1B6-083D-433A-A578-6FE43126F5AA}" srcOrd="8" destOrd="0" parTransId="{5C15E591-2A06-4111-9561-D520381D27C8}" sibTransId="{C96E1759-1ED5-41D0-A4F9-CC2835DE97C1}"/>
    <dgm:cxn modelId="{262C293D-ACBF-4C3B-9827-B5DC036936E0}" type="presOf" srcId="{E31D2563-FCB6-4D79-9247-7EEC06A37A13}" destId="{956BF490-5960-4314-A5F2-7673AB178BAB}" srcOrd="0" destOrd="0" presId="urn:microsoft.com/office/officeart/2005/8/layout/vList2"/>
    <dgm:cxn modelId="{ACF59577-21DB-4A91-BCF7-994FC960D59E}" srcId="{4E2C9B3A-532F-470C-9D56-852666C6BB52}" destId="{E31D2563-FCB6-4D79-9247-7EEC06A37A13}" srcOrd="0" destOrd="0" parTransId="{4F8E7271-EBF6-4441-8A1B-9D206605DFBF}" sibTransId="{0855F3F7-D12D-4665-8EA7-A3E1C8BEA687}"/>
    <dgm:cxn modelId="{744A7158-8E30-45A6-ACE3-F31B2AD3C4F9}" srcId="{4E2C9B3A-532F-470C-9D56-852666C6BB52}" destId="{01773C56-5990-461F-8139-45CA2CEB05CC}" srcOrd="5" destOrd="0" parTransId="{3ED61127-B9A4-45E9-9786-EC834C95536D}" sibTransId="{5632EB35-D90E-4340-90E0-CA5FA72CEFF2}"/>
    <dgm:cxn modelId="{B395105A-98C1-4665-AFDB-48B3877FAE49}" srcId="{4E2C9B3A-532F-470C-9D56-852666C6BB52}" destId="{AB6EB218-5B71-4536-B361-37E35795A9CB}" srcOrd="2" destOrd="0" parTransId="{E06613A6-71D0-4A2C-8888-7BDC8E638E24}" sibTransId="{CC2CB7E6-018E-4324-83F4-4ECE06AE6CB8}"/>
    <dgm:cxn modelId="{85B2029A-8BF7-4323-847A-5F3D9878223C}" type="presOf" srcId="{E51E26FA-9760-4C55-BDCC-54680CC83CBA}" destId="{7376A90A-1219-46A4-8087-FD15BA0AA891}" srcOrd="0" destOrd="0" presId="urn:microsoft.com/office/officeart/2005/8/layout/vList2"/>
    <dgm:cxn modelId="{F95BCCB1-CF1C-4FEE-A175-EEDE4C4556EB}" type="presOf" srcId="{DB88F1B6-083D-433A-A578-6FE43126F5AA}" destId="{5859B303-BE96-4F3B-90BB-8F2CC76557D7}" srcOrd="0" destOrd="0" presId="urn:microsoft.com/office/officeart/2005/8/layout/vList2"/>
    <dgm:cxn modelId="{A369EAB8-8B78-40BC-BCC5-4A55464CA5D3}" type="presOf" srcId="{CA81B234-7815-4B6C-9DFA-FC7BBE624F2A}" destId="{EE8AB7D5-0757-4C65-AF55-04BEAC593C47}" srcOrd="0" destOrd="0" presId="urn:microsoft.com/office/officeart/2005/8/layout/vList2"/>
    <dgm:cxn modelId="{5B0D56BC-F152-468D-A2DF-6B2D3F15DD92}" type="presOf" srcId="{98431E9A-8D55-4D52-83BC-40EE1E65C31D}" destId="{700CA99F-DB9D-4DD9-A560-ACBAAB751173}" srcOrd="0" destOrd="0" presId="urn:microsoft.com/office/officeart/2005/8/layout/vList2"/>
    <dgm:cxn modelId="{3CC1BBCD-4B2F-4BD6-95BD-2369E9E39950}" srcId="{4E2C9B3A-532F-470C-9D56-852666C6BB52}" destId="{98431E9A-8D55-4D52-83BC-40EE1E65C31D}" srcOrd="1" destOrd="0" parTransId="{47552D94-B593-4CB6-91BB-B61FFA714A6B}" sibTransId="{E2346401-FC0E-4BC2-9001-0C84EBFB0AAB}"/>
    <dgm:cxn modelId="{D5F4C0E1-108E-40D9-B0A7-088F986C0208}" srcId="{4E2C9B3A-532F-470C-9D56-852666C6BB52}" destId="{E51E26FA-9760-4C55-BDCC-54680CC83CBA}" srcOrd="3" destOrd="0" parTransId="{A78AA1E0-1FA2-43E7-B162-E5E45E8D5600}" sibTransId="{53A32513-648B-46D3-98A1-245EFC82D429}"/>
    <dgm:cxn modelId="{C288C7E1-52AF-4731-A24A-CE8744FB8D7E}" type="presOf" srcId="{7254F4EF-380E-4AB1-BA5A-5A74EA954906}" destId="{6ADEA835-9CF9-4667-85BB-7A6157D89FD2}" srcOrd="0" destOrd="0" presId="urn:microsoft.com/office/officeart/2005/8/layout/vList2"/>
    <dgm:cxn modelId="{198494EE-729C-49B7-AD0E-F5FA32E898CE}" type="presOf" srcId="{B7C5CF37-22C6-4700-8F64-3F9862526BCF}" destId="{195778AD-C417-4B27-9D32-AE8B00DD8A63}" srcOrd="0" destOrd="0" presId="urn:microsoft.com/office/officeart/2005/8/layout/vList2"/>
    <dgm:cxn modelId="{4A05BCF5-CE10-48CB-9755-F308F53F70FA}" srcId="{4E2C9B3A-532F-470C-9D56-852666C6BB52}" destId="{7254F4EF-380E-4AB1-BA5A-5A74EA954906}" srcOrd="4" destOrd="0" parTransId="{04928616-42C9-4720-99B7-CD774F0FC810}" sibTransId="{4DC1BF09-067E-49DB-A02F-7B4A13483663}"/>
    <dgm:cxn modelId="{13C161F6-7F46-4022-AB5E-F8F29BD6F2BE}" type="presOf" srcId="{308B95D1-7E42-400C-9076-4E56DF4CB789}" destId="{82E1BA54-D689-45CC-92E1-9CE15B51AE3D}" srcOrd="0" destOrd="0" presId="urn:microsoft.com/office/officeart/2005/8/layout/vList2"/>
    <dgm:cxn modelId="{381D47FB-AAA1-43E3-B133-5D1C40697285}" srcId="{4E2C9B3A-532F-470C-9D56-852666C6BB52}" destId="{CA81B234-7815-4B6C-9DFA-FC7BBE624F2A}" srcOrd="7" destOrd="0" parTransId="{0A15AE66-C6DB-4133-90C9-86873A5478B3}" sibTransId="{D03ACD2D-3098-456C-BAF9-907D0FFE9E45}"/>
    <dgm:cxn modelId="{398A7396-FDE4-49B2-B962-DC48303B4E51}" type="presParOf" srcId="{79AB5880-5147-4CE2-9AB7-033D615B6EBD}" destId="{956BF490-5960-4314-A5F2-7673AB178BAB}" srcOrd="0" destOrd="0" presId="urn:microsoft.com/office/officeart/2005/8/layout/vList2"/>
    <dgm:cxn modelId="{87A22B96-9AB0-433B-8786-B08030E13CEB}" type="presParOf" srcId="{79AB5880-5147-4CE2-9AB7-033D615B6EBD}" destId="{48AF695F-E380-4EA5-B4D4-E1816AAAC04C}" srcOrd="1" destOrd="0" presId="urn:microsoft.com/office/officeart/2005/8/layout/vList2"/>
    <dgm:cxn modelId="{940E9205-2BB0-4C5B-85B2-E3C6FB520C7F}" type="presParOf" srcId="{79AB5880-5147-4CE2-9AB7-033D615B6EBD}" destId="{700CA99F-DB9D-4DD9-A560-ACBAAB751173}" srcOrd="2" destOrd="0" presId="urn:microsoft.com/office/officeart/2005/8/layout/vList2"/>
    <dgm:cxn modelId="{053AB18F-DE76-490D-9D55-A98078F91BE8}" type="presParOf" srcId="{79AB5880-5147-4CE2-9AB7-033D615B6EBD}" destId="{5DD2CFC2-D8A3-4FA4-A392-46AC5AF7A5D6}" srcOrd="3" destOrd="0" presId="urn:microsoft.com/office/officeart/2005/8/layout/vList2"/>
    <dgm:cxn modelId="{63F2582E-A649-4071-80ED-6F2209612DA5}" type="presParOf" srcId="{79AB5880-5147-4CE2-9AB7-033D615B6EBD}" destId="{D0B626AE-BDB1-44D7-BBCE-680CE5E027EE}" srcOrd="4" destOrd="0" presId="urn:microsoft.com/office/officeart/2005/8/layout/vList2"/>
    <dgm:cxn modelId="{3FCB2D05-C83D-4AE7-8C9F-45EEE656E34D}" type="presParOf" srcId="{79AB5880-5147-4CE2-9AB7-033D615B6EBD}" destId="{C1BEF8DB-92F1-4641-BF80-622A85BEF911}" srcOrd="5" destOrd="0" presId="urn:microsoft.com/office/officeart/2005/8/layout/vList2"/>
    <dgm:cxn modelId="{8A0445CC-C552-436A-9BD5-19E58BF28F32}" type="presParOf" srcId="{79AB5880-5147-4CE2-9AB7-033D615B6EBD}" destId="{7376A90A-1219-46A4-8087-FD15BA0AA891}" srcOrd="6" destOrd="0" presId="urn:microsoft.com/office/officeart/2005/8/layout/vList2"/>
    <dgm:cxn modelId="{4BC5680F-8625-420C-AD4B-AD44741EB0D6}" type="presParOf" srcId="{79AB5880-5147-4CE2-9AB7-033D615B6EBD}" destId="{F8093E96-FAE6-43F0-9855-D24938029971}" srcOrd="7" destOrd="0" presId="urn:microsoft.com/office/officeart/2005/8/layout/vList2"/>
    <dgm:cxn modelId="{99A1AAEF-03A9-4D7F-9AEB-5913F1AF4D09}" type="presParOf" srcId="{79AB5880-5147-4CE2-9AB7-033D615B6EBD}" destId="{6ADEA835-9CF9-4667-85BB-7A6157D89FD2}" srcOrd="8" destOrd="0" presId="urn:microsoft.com/office/officeart/2005/8/layout/vList2"/>
    <dgm:cxn modelId="{A6C83B5F-9A26-4512-A9A9-040CE10AE036}" type="presParOf" srcId="{79AB5880-5147-4CE2-9AB7-033D615B6EBD}" destId="{8E26EAC8-5D96-457B-ADC4-7664262B363B}" srcOrd="9" destOrd="0" presId="urn:microsoft.com/office/officeart/2005/8/layout/vList2"/>
    <dgm:cxn modelId="{4EC80B7F-6CCF-44BB-B1A9-FD31868B4359}" type="presParOf" srcId="{79AB5880-5147-4CE2-9AB7-033D615B6EBD}" destId="{5D633678-1480-4330-906B-192C5393B59D}" srcOrd="10" destOrd="0" presId="urn:microsoft.com/office/officeart/2005/8/layout/vList2"/>
    <dgm:cxn modelId="{AB2EF650-C3A7-43A0-ABF2-611A55A8830A}" type="presParOf" srcId="{79AB5880-5147-4CE2-9AB7-033D615B6EBD}" destId="{ACE563A7-2A37-45D2-9561-FB75A763990D}" srcOrd="11" destOrd="0" presId="urn:microsoft.com/office/officeart/2005/8/layout/vList2"/>
    <dgm:cxn modelId="{51EA0363-3DCE-4398-8052-3C0E34FE20AD}" type="presParOf" srcId="{79AB5880-5147-4CE2-9AB7-033D615B6EBD}" destId="{195778AD-C417-4B27-9D32-AE8B00DD8A63}" srcOrd="12" destOrd="0" presId="urn:microsoft.com/office/officeart/2005/8/layout/vList2"/>
    <dgm:cxn modelId="{0D230DCD-42AB-40BB-8641-19183850B671}" type="presParOf" srcId="{79AB5880-5147-4CE2-9AB7-033D615B6EBD}" destId="{D10357D6-8D27-43E3-9425-0530594C7536}" srcOrd="13" destOrd="0" presId="urn:microsoft.com/office/officeart/2005/8/layout/vList2"/>
    <dgm:cxn modelId="{DA61585C-F163-4268-9595-60B2F648D891}" type="presParOf" srcId="{79AB5880-5147-4CE2-9AB7-033D615B6EBD}" destId="{EE8AB7D5-0757-4C65-AF55-04BEAC593C47}" srcOrd="14" destOrd="0" presId="urn:microsoft.com/office/officeart/2005/8/layout/vList2"/>
    <dgm:cxn modelId="{05FA3B36-F3C9-404A-B3DA-A1A575294386}" type="presParOf" srcId="{79AB5880-5147-4CE2-9AB7-033D615B6EBD}" destId="{D0DD5A01-A040-4F54-A01D-B4647D859838}" srcOrd="15" destOrd="0" presId="urn:microsoft.com/office/officeart/2005/8/layout/vList2"/>
    <dgm:cxn modelId="{75AB679A-B08B-46EF-B45B-3682835EC51D}" type="presParOf" srcId="{79AB5880-5147-4CE2-9AB7-033D615B6EBD}" destId="{5859B303-BE96-4F3B-90BB-8F2CC76557D7}" srcOrd="16" destOrd="0" presId="urn:microsoft.com/office/officeart/2005/8/layout/vList2"/>
    <dgm:cxn modelId="{C3960D99-D9E1-4F09-A649-E9D8E974AD44}" type="presParOf" srcId="{79AB5880-5147-4CE2-9AB7-033D615B6EBD}" destId="{3594A733-A5DF-49E3-9F4C-5D29042BF531}" srcOrd="17" destOrd="0" presId="urn:microsoft.com/office/officeart/2005/8/layout/vList2"/>
    <dgm:cxn modelId="{086C1C9C-273C-4CF7-B9A3-0814D21D79CE}" type="presParOf" srcId="{79AB5880-5147-4CE2-9AB7-033D615B6EBD}" destId="{82E1BA54-D689-45CC-92E1-9CE15B51AE3D}"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A471DE-BF58-474A-B006-12D22266F3D3}"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05C4B61C-CE9A-4259-9B33-99116F13801D}">
      <dgm:prSet custT="1"/>
      <dgm:spPr/>
      <dgm:t>
        <a:bodyPr/>
        <a:lstStyle/>
        <a:p>
          <a:r>
            <a:rPr lang="en-US" sz="1400" b="0" i="0" dirty="0"/>
            <a:t>1. Help meets: for people that are married, your help meet is the first and best help meet is your spouse. Gen. 2:18</a:t>
          </a:r>
          <a:br>
            <a:rPr lang="en-US" sz="1400" dirty="0"/>
          </a:br>
          <a:br>
            <a:rPr lang="en-US" sz="1400" dirty="0"/>
          </a:br>
          <a:endParaRPr lang="en-US" sz="1400" dirty="0"/>
        </a:p>
      </dgm:t>
    </dgm:pt>
    <dgm:pt modelId="{C5F1A9DF-2B23-4D15-9D57-56B201EF02B5}" type="parTrans" cxnId="{22F962DA-9E00-42DB-B0E9-7210A363EAB2}">
      <dgm:prSet/>
      <dgm:spPr/>
      <dgm:t>
        <a:bodyPr/>
        <a:lstStyle/>
        <a:p>
          <a:endParaRPr lang="en-US"/>
        </a:p>
      </dgm:t>
    </dgm:pt>
    <dgm:pt modelId="{41615537-4172-4A52-B955-9A024120852C}" type="sibTrans" cxnId="{22F962DA-9E00-42DB-B0E9-7210A363EAB2}">
      <dgm:prSet/>
      <dgm:spPr/>
      <dgm:t>
        <a:bodyPr/>
        <a:lstStyle/>
        <a:p>
          <a:endParaRPr lang="en-US"/>
        </a:p>
      </dgm:t>
    </dgm:pt>
    <dgm:pt modelId="{6DCF41CF-183F-41D9-BCD7-703CD699AE56}">
      <dgm:prSet custT="1"/>
      <dgm:spPr/>
      <dgm:t>
        <a:bodyPr/>
        <a:lstStyle/>
        <a:p>
          <a:r>
            <a:rPr lang="en-US" sz="1400" b="0" i="0" dirty="0"/>
            <a:t>2. Checkers: They know the rules of the game and challenge you once you are deviating, critiquing your actions and bringing you to your sense or back on track. -</a:t>
          </a:r>
          <a:br>
            <a:rPr lang="en-US" sz="1100" dirty="0"/>
          </a:br>
          <a:br>
            <a:rPr lang="en-US" sz="1100" dirty="0"/>
          </a:br>
          <a:endParaRPr lang="en-US" sz="1100" dirty="0"/>
        </a:p>
      </dgm:t>
    </dgm:pt>
    <dgm:pt modelId="{0CD538AF-A809-489D-9812-A5E26F5D9523}" type="parTrans" cxnId="{36F8407B-4F23-47E7-85B7-B7FE7BB4D307}">
      <dgm:prSet/>
      <dgm:spPr/>
      <dgm:t>
        <a:bodyPr/>
        <a:lstStyle/>
        <a:p>
          <a:endParaRPr lang="en-US"/>
        </a:p>
      </dgm:t>
    </dgm:pt>
    <dgm:pt modelId="{B74514C0-6DF0-4A82-A51D-DCAD0BEF9E00}" type="sibTrans" cxnId="{36F8407B-4F23-47E7-85B7-B7FE7BB4D307}">
      <dgm:prSet/>
      <dgm:spPr/>
      <dgm:t>
        <a:bodyPr/>
        <a:lstStyle/>
        <a:p>
          <a:endParaRPr lang="en-US"/>
        </a:p>
      </dgm:t>
    </dgm:pt>
    <dgm:pt modelId="{28F3CD42-14F9-4844-BC13-2596C8CABD8E}">
      <dgm:prSet custT="1"/>
      <dgm:spPr/>
      <dgm:t>
        <a:bodyPr/>
        <a:lstStyle/>
        <a:p>
          <a:r>
            <a:rPr lang="en-US" sz="1400" b="0" i="0" dirty="0"/>
            <a:t>3. Balancer/Mentor: Jethro &amp; Moses - Exodus 18; Moses &amp; Joshua - Deuteronomy 31 &amp; 34; Elizabeth &amp; Mary - Luke 1</a:t>
          </a:r>
          <a:br>
            <a:rPr lang="en-US" sz="1100" dirty="0"/>
          </a:br>
          <a:endParaRPr lang="en-US" sz="1100" dirty="0"/>
        </a:p>
      </dgm:t>
    </dgm:pt>
    <dgm:pt modelId="{9F2FCBBF-C204-4941-A570-37E18E4D6D3C}" type="parTrans" cxnId="{AEE2ECEB-4072-402A-BE91-C48FC99260C3}">
      <dgm:prSet/>
      <dgm:spPr/>
      <dgm:t>
        <a:bodyPr/>
        <a:lstStyle/>
        <a:p>
          <a:endParaRPr lang="en-US"/>
        </a:p>
      </dgm:t>
    </dgm:pt>
    <dgm:pt modelId="{87E0833F-74D1-45BD-A559-B5B70257DF09}" type="sibTrans" cxnId="{AEE2ECEB-4072-402A-BE91-C48FC99260C3}">
      <dgm:prSet/>
      <dgm:spPr/>
      <dgm:t>
        <a:bodyPr/>
        <a:lstStyle/>
        <a:p>
          <a:endParaRPr lang="en-US"/>
        </a:p>
      </dgm:t>
    </dgm:pt>
    <dgm:pt modelId="{FF474338-DC3F-4292-953A-4B7BE69A303F}">
      <dgm:prSet custT="1"/>
      <dgm:spPr/>
      <dgm:t>
        <a:bodyPr/>
        <a:lstStyle/>
        <a:p>
          <a:r>
            <a:rPr lang="en-US" sz="1600" b="0" i="0" dirty="0"/>
            <a:t>4. Committed and dedicated friends - Ruth &amp; Naomi (Ruth 1:16-17); David &amp; Jonathan (1 Samuel 18:1-3)</a:t>
          </a:r>
          <a:br>
            <a:rPr lang="en-US" sz="1100" dirty="0"/>
          </a:br>
          <a:endParaRPr lang="en-US" sz="1100" dirty="0"/>
        </a:p>
      </dgm:t>
    </dgm:pt>
    <dgm:pt modelId="{3E260F79-6B35-41BC-BA6B-7133749115A0}" type="parTrans" cxnId="{3E4C0F72-23E8-46CB-B69E-9525C0E44089}">
      <dgm:prSet/>
      <dgm:spPr/>
      <dgm:t>
        <a:bodyPr/>
        <a:lstStyle/>
        <a:p>
          <a:endParaRPr lang="en-US"/>
        </a:p>
      </dgm:t>
    </dgm:pt>
    <dgm:pt modelId="{78284028-2BEC-4088-8C9D-181ECB82F935}" type="sibTrans" cxnId="{3E4C0F72-23E8-46CB-B69E-9525C0E44089}">
      <dgm:prSet/>
      <dgm:spPr/>
      <dgm:t>
        <a:bodyPr/>
        <a:lstStyle/>
        <a:p>
          <a:endParaRPr lang="en-US"/>
        </a:p>
      </dgm:t>
    </dgm:pt>
    <dgm:pt modelId="{92266419-06BB-4872-BDFF-8703CC386F46}">
      <dgm:prSet/>
      <dgm:spPr/>
      <dgm:t>
        <a:bodyPr/>
        <a:lstStyle/>
        <a:p>
          <a:r>
            <a:rPr lang="en-US" b="0" i="0" dirty="0"/>
            <a:t>5. Squad/team: like people always say, “if you want to go fast, go alone, but if you want to go far, go with others”. Carrying persons along in getting a goal will help one achieve more. Gen. 1:26; Jesus had a team (He sent them out in teams of 2)</a:t>
          </a:r>
          <a:endParaRPr lang="en-US" dirty="0"/>
        </a:p>
      </dgm:t>
    </dgm:pt>
    <dgm:pt modelId="{F8727135-8857-4BC5-A970-5EDAE110CDBC}" type="parTrans" cxnId="{E554D150-2947-431A-9EC6-ADBC1C7910C5}">
      <dgm:prSet/>
      <dgm:spPr/>
      <dgm:t>
        <a:bodyPr/>
        <a:lstStyle/>
        <a:p>
          <a:endParaRPr lang="en-US"/>
        </a:p>
      </dgm:t>
    </dgm:pt>
    <dgm:pt modelId="{8D37B72D-5658-49BD-8DA3-F7C61C78CC49}" type="sibTrans" cxnId="{E554D150-2947-431A-9EC6-ADBC1C7910C5}">
      <dgm:prSet/>
      <dgm:spPr/>
      <dgm:t>
        <a:bodyPr/>
        <a:lstStyle/>
        <a:p>
          <a:endParaRPr lang="en-US"/>
        </a:p>
      </dgm:t>
    </dgm:pt>
    <dgm:pt modelId="{3ED6F056-1745-4B40-9C83-CB6DE13872F7}" type="pres">
      <dgm:prSet presAssocID="{3CA471DE-BF58-474A-B006-12D22266F3D3}" presName="diagram" presStyleCnt="0">
        <dgm:presLayoutVars>
          <dgm:dir/>
          <dgm:resizeHandles val="exact"/>
        </dgm:presLayoutVars>
      </dgm:prSet>
      <dgm:spPr/>
    </dgm:pt>
    <dgm:pt modelId="{6BB98213-18E0-4E3B-8E88-01424BF9C806}" type="pres">
      <dgm:prSet presAssocID="{05C4B61C-CE9A-4259-9B33-99116F13801D}" presName="node" presStyleLbl="node1" presStyleIdx="0" presStyleCnt="5">
        <dgm:presLayoutVars>
          <dgm:bulletEnabled val="1"/>
        </dgm:presLayoutVars>
      </dgm:prSet>
      <dgm:spPr/>
    </dgm:pt>
    <dgm:pt modelId="{F371C13E-A25C-4783-B594-6D7E235D1CF8}" type="pres">
      <dgm:prSet presAssocID="{41615537-4172-4A52-B955-9A024120852C}" presName="sibTrans" presStyleCnt="0"/>
      <dgm:spPr/>
    </dgm:pt>
    <dgm:pt modelId="{E9466E41-ACE5-46E2-AD09-051F96CC68A7}" type="pres">
      <dgm:prSet presAssocID="{6DCF41CF-183F-41D9-BCD7-703CD699AE56}" presName="node" presStyleLbl="node1" presStyleIdx="1" presStyleCnt="5">
        <dgm:presLayoutVars>
          <dgm:bulletEnabled val="1"/>
        </dgm:presLayoutVars>
      </dgm:prSet>
      <dgm:spPr/>
    </dgm:pt>
    <dgm:pt modelId="{988DBA05-56F9-40C1-B8A3-1AE00BAD0B33}" type="pres">
      <dgm:prSet presAssocID="{B74514C0-6DF0-4A82-A51D-DCAD0BEF9E00}" presName="sibTrans" presStyleCnt="0"/>
      <dgm:spPr/>
    </dgm:pt>
    <dgm:pt modelId="{C177BAF8-3CE5-4E23-A4D8-E536CA7E4AF2}" type="pres">
      <dgm:prSet presAssocID="{28F3CD42-14F9-4844-BC13-2596C8CABD8E}" presName="node" presStyleLbl="node1" presStyleIdx="2" presStyleCnt="5">
        <dgm:presLayoutVars>
          <dgm:bulletEnabled val="1"/>
        </dgm:presLayoutVars>
      </dgm:prSet>
      <dgm:spPr/>
    </dgm:pt>
    <dgm:pt modelId="{84A4E1FC-071D-47C2-8134-C63128615117}" type="pres">
      <dgm:prSet presAssocID="{87E0833F-74D1-45BD-A559-B5B70257DF09}" presName="sibTrans" presStyleCnt="0"/>
      <dgm:spPr/>
    </dgm:pt>
    <dgm:pt modelId="{18A7B592-A1C6-40D8-8CAE-79CAD3FBA377}" type="pres">
      <dgm:prSet presAssocID="{FF474338-DC3F-4292-953A-4B7BE69A303F}" presName="node" presStyleLbl="node1" presStyleIdx="3" presStyleCnt="5">
        <dgm:presLayoutVars>
          <dgm:bulletEnabled val="1"/>
        </dgm:presLayoutVars>
      </dgm:prSet>
      <dgm:spPr/>
    </dgm:pt>
    <dgm:pt modelId="{C2463431-2A4C-4051-ADD5-D57E459CC910}" type="pres">
      <dgm:prSet presAssocID="{78284028-2BEC-4088-8C9D-181ECB82F935}" presName="sibTrans" presStyleCnt="0"/>
      <dgm:spPr/>
    </dgm:pt>
    <dgm:pt modelId="{7B589F1F-2414-4EE2-9884-4AA4A231CD1A}" type="pres">
      <dgm:prSet presAssocID="{92266419-06BB-4872-BDFF-8703CC386F46}" presName="node" presStyleLbl="node1" presStyleIdx="4" presStyleCnt="5">
        <dgm:presLayoutVars>
          <dgm:bulletEnabled val="1"/>
        </dgm:presLayoutVars>
      </dgm:prSet>
      <dgm:spPr/>
    </dgm:pt>
  </dgm:ptLst>
  <dgm:cxnLst>
    <dgm:cxn modelId="{4148F50F-4775-4DE9-BDF8-FF80B7096E8B}" type="presOf" srcId="{05C4B61C-CE9A-4259-9B33-99116F13801D}" destId="{6BB98213-18E0-4E3B-8E88-01424BF9C806}" srcOrd="0" destOrd="0" presId="urn:microsoft.com/office/officeart/2005/8/layout/default"/>
    <dgm:cxn modelId="{4DC4A52D-D4E3-4739-AAFA-B7892AB9BBE8}" type="presOf" srcId="{3CA471DE-BF58-474A-B006-12D22266F3D3}" destId="{3ED6F056-1745-4B40-9C83-CB6DE13872F7}" srcOrd="0" destOrd="0" presId="urn:microsoft.com/office/officeart/2005/8/layout/default"/>
    <dgm:cxn modelId="{F9CDC83B-FEF5-473F-8F30-89932D8A1556}" type="presOf" srcId="{92266419-06BB-4872-BDFF-8703CC386F46}" destId="{7B589F1F-2414-4EE2-9884-4AA4A231CD1A}" srcOrd="0" destOrd="0" presId="urn:microsoft.com/office/officeart/2005/8/layout/default"/>
    <dgm:cxn modelId="{E554D150-2947-431A-9EC6-ADBC1C7910C5}" srcId="{3CA471DE-BF58-474A-B006-12D22266F3D3}" destId="{92266419-06BB-4872-BDFF-8703CC386F46}" srcOrd="4" destOrd="0" parTransId="{F8727135-8857-4BC5-A970-5EDAE110CDBC}" sibTransId="{8D37B72D-5658-49BD-8DA3-F7C61C78CC49}"/>
    <dgm:cxn modelId="{3E4C0F72-23E8-46CB-B69E-9525C0E44089}" srcId="{3CA471DE-BF58-474A-B006-12D22266F3D3}" destId="{FF474338-DC3F-4292-953A-4B7BE69A303F}" srcOrd="3" destOrd="0" parTransId="{3E260F79-6B35-41BC-BA6B-7133749115A0}" sibTransId="{78284028-2BEC-4088-8C9D-181ECB82F935}"/>
    <dgm:cxn modelId="{36F8407B-4F23-47E7-85B7-B7FE7BB4D307}" srcId="{3CA471DE-BF58-474A-B006-12D22266F3D3}" destId="{6DCF41CF-183F-41D9-BCD7-703CD699AE56}" srcOrd="1" destOrd="0" parTransId="{0CD538AF-A809-489D-9812-A5E26F5D9523}" sibTransId="{B74514C0-6DF0-4A82-A51D-DCAD0BEF9E00}"/>
    <dgm:cxn modelId="{1F22D6B4-F0D5-4085-95FB-7AA915275AB3}" type="presOf" srcId="{28F3CD42-14F9-4844-BC13-2596C8CABD8E}" destId="{C177BAF8-3CE5-4E23-A4D8-E536CA7E4AF2}" srcOrd="0" destOrd="0" presId="urn:microsoft.com/office/officeart/2005/8/layout/default"/>
    <dgm:cxn modelId="{D383E7D0-547B-410A-B140-5CE6010A06D5}" type="presOf" srcId="{6DCF41CF-183F-41D9-BCD7-703CD699AE56}" destId="{E9466E41-ACE5-46E2-AD09-051F96CC68A7}" srcOrd="0" destOrd="0" presId="urn:microsoft.com/office/officeart/2005/8/layout/default"/>
    <dgm:cxn modelId="{22F962DA-9E00-42DB-B0E9-7210A363EAB2}" srcId="{3CA471DE-BF58-474A-B006-12D22266F3D3}" destId="{05C4B61C-CE9A-4259-9B33-99116F13801D}" srcOrd="0" destOrd="0" parTransId="{C5F1A9DF-2B23-4D15-9D57-56B201EF02B5}" sibTransId="{41615537-4172-4A52-B955-9A024120852C}"/>
    <dgm:cxn modelId="{E8C8D1E9-CD97-4489-9595-157D6DB006A8}" type="presOf" srcId="{FF474338-DC3F-4292-953A-4B7BE69A303F}" destId="{18A7B592-A1C6-40D8-8CAE-79CAD3FBA377}" srcOrd="0" destOrd="0" presId="urn:microsoft.com/office/officeart/2005/8/layout/default"/>
    <dgm:cxn modelId="{AEE2ECEB-4072-402A-BE91-C48FC99260C3}" srcId="{3CA471DE-BF58-474A-B006-12D22266F3D3}" destId="{28F3CD42-14F9-4844-BC13-2596C8CABD8E}" srcOrd="2" destOrd="0" parTransId="{9F2FCBBF-C204-4941-A570-37E18E4D6D3C}" sibTransId="{87E0833F-74D1-45BD-A559-B5B70257DF09}"/>
    <dgm:cxn modelId="{D60AFD49-8552-442C-A775-160D96F36090}" type="presParOf" srcId="{3ED6F056-1745-4B40-9C83-CB6DE13872F7}" destId="{6BB98213-18E0-4E3B-8E88-01424BF9C806}" srcOrd="0" destOrd="0" presId="urn:microsoft.com/office/officeart/2005/8/layout/default"/>
    <dgm:cxn modelId="{E96DA47F-479E-4138-8C34-4CC911E92B40}" type="presParOf" srcId="{3ED6F056-1745-4B40-9C83-CB6DE13872F7}" destId="{F371C13E-A25C-4783-B594-6D7E235D1CF8}" srcOrd="1" destOrd="0" presId="urn:microsoft.com/office/officeart/2005/8/layout/default"/>
    <dgm:cxn modelId="{642709E2-E281-4187-9448-6BDCA7528FE1}" type="presParOf" srcId="{3ED6F056-1745-4B40-9C83-CB6DE13872F7}" destId="{E9466E41-ACE5-46E2-AD09-051F96CC68A7}" srcOrd="2" destOrd="0" presId="urn:microsoft.com/office/officeart/2005/8/layout/default"/>
    <dgm:cxn modelId="{68C4F766-ADA5-4914-BB37-ACA90886692A}" type="presParOf" srcId="{3ED6F056-1745-4B40-9C83-CB6DE13872F7}" destId="{988DBA05-56F9-40C1-B8A3-1AE00BAD0B33}" srcOrd="3" destOrd="0" presId="urn:microsoft.com/office/officeart/2005/8/layout/default"/>
    <dgm:cxn modelId="{6555DA82-BC1D-413D-84DC-94EFAF6C5516}" type="presParOf" srcId="{3ED6F056-1745-4B40-9C83-CB6DE13872F7}" destId="{C177BAF8-3CE5-4E23-A4D8-E536CA7E4AF2}" srcOrd="4" destOrd="0" presId="urn:microsoft.com/office/officeart/2005/8/layout/default"/>
    <dgm:cxn modelId="{A2B8465F-8D59-49D3-8B92-AE7437387970}" type="presParOf" srcId="{3ED6F056-1745-4B40-9C83-CB6DE13872F7}" destId="{84A4E1FC-071D-47C2-8134-C63128615117}" srcOrd="5" destOrd="0" presId="urn:microsoft.com/office/officeart/2005/8/layout/default"/>
    <dgm:cxn modelId="{576897D5-9CF9-4555-837C-10E601729927}" type="presParOf" srcId="{3ED6F056-1745-4B40-9C83-CB6DE13872F7}" destId="{18A7B592-A1C6-40D8-8CAE-79CAD3FBA377}" srcOrd="6" destOrd="0" presId="urn:microsoft.com/office/officeart/2005/8/layout/default"/>
    <dgm:cxn modelId="{B8AC8CD4-2640-4763-9A93-D5EE48D9F1B6}" type="presParOf" srcId="{3ED6F056-1745-4B40-9C83-CB6DE13872F7}" destId="{C2463431-2A4C-4051-ADD5-D57E459CC910}" srcOrd="7" destOrd="0" presId="urn:microsoft.com/office/officeart/2005/8/layout/default"/>
    <dgm:cxn modelId="{DCD7FBBB-8DE1-4298-9744-F4F137A48A88}" type="presParOf" srcId="{3ED6F056-1745-4B40-9C83-CB6DE13872F7}" destId="{7B589F1F-2414-4EE2-9884-4AA4A231CD1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B58DD9-73C9-4CB3-9BD6-498F50348EA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82D0092-B3F9-4327-A5E7-4645D8AD78AD}">
      <dgm:prSet/>
      <dgm:spPr/>
      <dgm:t>
        <a:bodyPr/>
        <a:lstStyle/>
        <a:p>
          <a:r>
            <a:rPr lang="en-US" b="0" i="0"/>
            <a:t>There is great need to pay attention to these persons and their role in your life. </a:t>
          </a:r>
          <a:endParaRPr lang="en-US"/>
        </a:p>
      </dgm:t>
    </dgm:pt>
    <dgm:pt modelId="{B66484C1-5823-4FEA-9ED7-217650C625D7}" type="parTrans" cxnId="{E1022CAB-297B-4BE6-A308-95A6AE5870E3}">
      <dgm:prSet/>
      <dgm:spPr/>
      <dgm:t>
        <a:bodyPr/>
        <a:lstStyle/>
        <a:p>
          <a:endParaRPr lang="en-US"/>
        </a:p>
      </dgm:t>
    </dgm:pt>
    <dgm:pt modelId="{F8F18C31-6251-4F18-95CD-701ECCA00D77}" type="sibTrans" cxnId="{E1022CAB-297B-4BE6-A308-95A6AE5870E3}">
      <dgm:prSet/>
      <dgm:spPr/>
      <dgm:t>
        <a:bodyPr/>
        <a:lstStyle/>
        <a:p>
          <a:endParaRPr lang="en-US"/>
        </a:p>
      </dgm:t>
    </dgm:pt>
    <dgm:pt modelId="{9C180DCA-C9C8-445F-B509-A0CB5CC8F3E6}">
      <dgm:prSet/>
      <dgm:spPr/>
      <dgm:t>
        <a:bodyPr/>
        <a:lstStyle/>
        <a:p>
          <a:r>
            <a:rPr lang="en-US" b="0" i="0"/>
            <a:t>Of course, all you need is just one man to change your story, but in summary, the Ultimate helper is God. </a:t>
          </a:r>
          <a:endParaRPr lang="en-US"/>
        </a:p>
      </dgm:t>
    </dgm:pt>
    <dgm:pt modelId="{0BBD94C2-EA94-4A2B-B286-D986F2D519E5}" type="parTrans" cxnId="{5E42E2A7-1922-457F-8751-7D07EAD62CAB}">
      <dgm:prSet/>
      <dgm:spPr/>
      <dgm:t>
        <a:bodyPr/>
        <a:lstStyle/>
        <a:p>
          <a:endParaRPr lang="en-US"/>
        </a:p>
      </dgm:t>
    </dgm:pt>
    <dgm:pt modelId="{66A08003-EF29-49F2-A5F0-47B0978796CD}" type="sibTrans" cxnId="{5E42E2A7-1922-457F-8751-7D07EAD62CAB}">
      <dgm:prSet/>
      <dgm:spPr/>
      <dgm:t>
        <a:bodyPr/>
        <a:lstStyle/>
        <a:p>
          <a:endParaRPr lang="en-US"/>
        </a:p>
      </dgm:t>
    </dgm:pt>
    <dgm:pt modelId="{D7FA9377-6D22-4156-987A-3220372D7915}">
      <dgm:prSet/>
      <dgm:spPr/>
      <dgm:t>
        <a:bodyPr/>
        <a:lstStyle/>
        <a:p>
          <a:r>
            <a:rPr lang="en-US" b="0" i="0"/>
            <a:t>Our anchor text Ecclesiastics 4:7-12 outlined a summary of the importance of men in our life, team work, etc. </a:t>
          </a:r>
          <a:endParaRPr lang="en-US"/>
        </a:p>
      </dgm:t>
    </dgm:pt>
    <dgm:pt modelId="{3C4D0966-60C2-40C2-BEA1-A75C9C1A4F91}" type="parTrans" cxnId="{B7ACAA74-68B4-46FE-A2A9-2B73B43BF35A}">
      <dgm:prSet/>
      <dgm:spPr/>
      <dgm:t>
        <a:bodyPr/>
        <a:lstStyle/>
        <a:p>
          <a:endParaRPr lang="en-US"/>
        </a:p>
      </dgm:t>
    </dgm:pt>
    <dgm:pt modelId="{FA830287-DA63-4591-93A4-7D56B68E15E5}" type="sibTrans" cxnId="{B7ACAA74-68B4-46FE-A2A9-2B73B43BF35A}">
      <dgm:prSet/>
      <dgm:spPr/>
      <dgm:t>
        <a:bodyPr/>
        <a:lstStyle/>
        <a:p>
          <a:endParaRPr lang="en-US"/>
        </a:p>
      </dgm:t>
    </dgm:pt>
    <dgm:pt modelId="{7428A6A6-951E-4B5A-ACBF-7748743363B2}">
      <dgm:prSet/>
      <dgm:spPr/>
      <dgm:t>
        <a:bodyPr/>
        <a:lstStyle/>
        <a:p>
          <a:r>
            <a:rPr lang="en-US" b="0" i="0"/>
            <a:t>Hence the need for God sent helpers can never be over emphasized.</a:t>
          </a:r>
          <a:endParaRPr lang="en-US"/>
        </a:p>
      </dgm:t>
    </dgm:pt>
    <dgm:pt modelId="{23AD6AB7-F4A1-4A4F-AAEE-082677347FE2}" type="parTrans" cxnId="{E7FE5C26-B6E2-43F7-9A5E-37EA792ACFBB}">
      <dgm:prSet/>
      <dgm:spPr/>
      <dgm:t>
        <a:bodyPr/>
        <a:lstStyle/>
        <a:p>
          <a:endParaRPr lang="en-US"/>
        </a:p>
      </dgm:t>
    </dgm:pt>
    <dgm:pt modelId="{3993A820-3C20-45D8-AAEF-B51865570AE5}" type="sibTrans" cxnId="{E7FE5C26-B6E2-43F7-9A5E-37EA792ACFBB}">
      <dgm:prSet/>
      <dgm:spPr/>
      <dgm:t>
        <a:bodyPr/>
        <a:lstStyle/>
        <a:p>
          <a:endParaRPr lang="en-US"/>
        </a:p>
      </dgm:t>
    </dgm:pt>
    <dgm:pt modelId="{99D8CC01-3400-4550-8934-A39B18F5145D}" type="pres">
      <dgm:prSet presAssocID="{C5B58DD9-73C9-4CB3-9BD6-498F50348EA9}" presName="linear" presStyleCnt="0">
        <dgm:presLayoutVars>
          <dgm:animLvl val="lvl"/>
          <dgm:resizeHandles val="exact"/>
        </dgm:presLayoutVars>
      </dgm:prSet>
      <dgm:spPr/>
    </dgm:pt>
    <dgm:pt modelId="{D14CC301-5D59-4761-820C-65522182A041}" type="pres">
      <dgm:prSet presAssocID="{C82D0092-B3F9-4327-A5E7-4645D8AD78AD}" presName="parentText" presStyleLbl="node1" presStyleIdx="0" presStyleCnt="4">
        <dgm:presLayoutVars>
          <dgm:chMax val="0"/>
          <dgm:bulletEnabled val="1"/>
        </dgm:presLayoutVars>
      </dgm:prSet>
      <dgm:spPr/>
    </dgm:pt>
    <dgm:pt modelId="{C760E7E6-FAD5-43D1-A67F-7B77381E858A}" type="pres">
      <dgm:prSet presAssocID="{F8F18C31-6251-4F18-95CD-701ECCA00D77}" presName="spacer" presStyleCnt="0"/>
      <dgm:spPr/>
    </dgm:pt>
    <dgm:pt modelId="{E8EBFCC4-D4D6-4580-B1F7-7C51810A3921}" type="pres">
      <dgm:prSet presAssocID="{9C180DCA-C9C8-445F-B509-A0CB5CC8F3E6}" presName="parentText" presStyleLbl="node1" presStyleIdx="1" presStyleCnt="4">
        <dgm:presLayoutVars>
          <dgm:chMax val="0"/>
          <dgm:bulletEnabled val="1"/>
        </dgm:presLayoutVars>
      </dgm:prSet>
      <dgm:spPr/>
    </dgm:pt>
    <dgm:pt modelId="{C053B0DE-1584-465D-ADA1-E4A7661034D1}" type="pres">
      <dgm:prSet presAssocID="{66A08003-EF29-49F2-A5F0-47B0978796CD}" presName="spacer" presStyleCnt="0"/>
      <dgm:spPr/>
    </dgm:pt>
    <dgm:pt modelId="{291E806B-66D6-4F5B-A0EA-0F85930E9C17}" type="pres">
      <dgm:prSet presAssocID="{D7FA9377-6D22-4156-987A-3220372D7915}" presName="parentText" presStyleLbl="node1" presStyleIdx="2" presStyleCnt="4">
        <dgm:presLayoutVars>
          <dgm:chMax val="0"/>
          <dgm:bulletEnabled val="1"/>
        </dgm:presLayoutVars>
      </dgm:prSet>
      <dgm:spPr/>
    </dgm:pt>
    <dgm:pt modelId="{28EF545E-DE4F-47C8-A4AE-4414DEE066B0}" type="pres">
      <dgm:prSet presAssocID="{FA830287-DA63-4591-93A4-7D56B68E15E5}" presName="spacer" presStyleCnt="0"/>
      <dgm:spPr/>
    </dgm:pt>
    <dgm:pt modelId="{11E80226-69AB-464B-839A-2F634B41306E}" type="pres">
      <dgm:prSet presAssocID="{7428A6A6-951E-4B5A-ACBF-7748743363B2}" presName="parentText" presStyleLbl="node1" presStyleIdx="3" presStyleCnt="4">
        <dgm:presLayoutVars>
          <dgm:chMax val="0"/>
          <dgm:bulletEnabled val="1"/>
        </dgm:presLayoutVars>
      </dgm:prSet>
      <dgm:spPr/>
    </dgm:pt>
  </dgm:ptLst>
  <dgm:cxnLst>
    <dgm:cxn modelId="{B44C3901-028C-4C79-9A64-8EA847A0B566}" type="presOf" srcId="{7428A6A6-951E-4B5A-ACBF-7748743363B2}" destId="{11E80226-69AB-464B-839A-2F634B41306E}" srcOrd="0" destOrd="0" presId="urn:microsoft.com/office/officeart/2005/8/layout/vList2"/>
    <dgm:cxn modelId="{F97B1119-BD73-434F-9BED-E7E59276E332}" type="presOf" srcId="{9C180DCA-C9C8-445F-B509-A0CB5CC8F3E6}" destId="{E8EBFCC4-D4D6-4580-B1F7-7C51810A3921}" srcOrd="0" destOrd="0" presId="urn:microsoft.com/office/officeart/2005/8/layout/vList2"/>
    <dgm:cxn modelId="{2F01D820-4D49-4E06-BB22-EAA8C18EA673}" type="presOf" srcId="{C5B58DD9-73C9-4CB3-9BD6-498F50348EA9}" destId="{99D8CC01-3400-4550-8934-A39B18F5145D}" srcOrd="0" destOrd="0" presId="urn:microsoft.com/office/officeart/2005/8/layout/vList2"/>
    <dgm:cxn modelId="{E7FE5C26-B6E2-43F7-9A5E-37EA792ACFBB}" srcId="{C5B58DD9-73C9-4CB3-9BD6-498F50348EA9}" destId="{7428A6A6-951E-4B5A-ACBF-7748743363B2}" srcOrd="3" destOrd="0" parTransId="{23AD6AB7-F4A1-4A4F-AAEE-082677347FE2}" sibTransId="{3993A820-3C20-45D8-AAEF-B51865570AE5}"/>
    <dgm:cxn modelId="{7E4CF84F-BC2B-41F9-AFC7-A1A7C6228F3D}" type="presOf" srcId="{D7FA9377-6D22-4156-987A-3220372D7915}" destId="{291E806B-66D6-4F5B-A0EA-0F85930E9C17}" srcOrd="0" destOrd="0" presId="urn:microsoft.com/office/officeart/2005/8/layout/vList2"/>
    <dgm:cxn modelId="{B7ACAA74-68B4-46FE-A2A9-2B73B43BF35A}" srcId="{C5B58DD9-73C9-4CB3-9BD6-498F50348EA9}" destId="{D7FA9377-6D22-4156-987A-3220372D7915}" srcOrd="2" destOrd="0" parTransId="{3C4D0966-60C2-40C2-BEA1-A75C9C1A4F91}" sibTransId="{FA830287-DA63-4591-93A4-7D56B68E15E5}"/>
    <dgm:cxn modelId="{5E42E2A7-1922-457F-8751-7D07EAD62CAB}" srcId="{C5B58DD9-73C9-4CB3-9BD6-498F50348EA9}" destId="{9C180DCA-C9C8-445F-B509-A0CB5CC8F3E6}" srcOrd="1" destOrd="0" parTransId="{0BBD94C2-EA94-4A2B-B286-D986F2D519E5}" sibTransId="{66A08003-EF29-49F2-A5F0-47B0978796CD}"/>
    <dgm:cxn modelId="{E1022CAB-297B-4BE6-A308-95A6AE5870E3}" srcId="{C5B58DD9-73C9-4CB3-9BD6-498F50348EA9}" destId="{C82D0092-B3F9-4327-A5E7-4645D8AD78AD}" srcOrd="0" destOrd="0" parTransId="{B66484C1-5823-4FEA-9ED7-217650C625D7}" sibTransId="{F8F18C31-6251-4F18-95CD-701ECCA00D77}"/>
    <dgm:cxn modelId="{F8EB59BB-84DF-4545-82AF-5622D31F352A}" type="presOf" srcId="{C82D0092-B3F9-4327-A5E7-4645D8AD78AD}" destId="{D14CC301-5D59-4761-820C-65522182A041}" srcOrd="0" destOrd="0" presId="urn:microsoft.com/office/officeart/2005/8/layout/vList2"/>
    <dgm:cxn modelId="{942C001F-CEAF-4C74-A951-7AAD2BAA6F88}" type="presParOf" srcId="{99D8CC01-3400-4550-8934-A39B18F5145D}" destId="{D14CC301-5D59-4761-820C-65522182A041}" srcOrd="0" destOrd="0" presId="urn:microsoft.com/office/officeart/2005/8/layout/vList2"/>
    <dgm:cxn modelId="{4D943CF0-016E-46B1-8EB4-0103F5B235F2}" type="presParOf" srcId="{99D8CC01-3400-4550-8934-A39B18F5145D}" destId="{C760E7E6-FAD5-43D1-A67F-7B77381E858A}" srcOrd="1" destOrd="0" presId="urn:microsoft.com/office/officeart/2005/8/layout/vList2"/>
    <dgm:cxn modelId="{07FCA242-EA05-432F-B7EB-9E561334CDF9}" type="presParOf" srcId="{99D8CC01-3400-4550-8934-A39B18F5145D}" destId="{E8EBFCC4-D4D6-4580-B1F7-7C51810A3921}" srcOrd="2" destOrd="0" presId="urn:microsoft.com/office/officeart/2005/8/layout/vList2"/>
    <dgm:cxn modelId="{0D2CA8D3-F77D-4735-B59A-1AAA27C96CC3}" type="presParOf" srcId="{99D8CC01-3400-4550-8934-A39B18F5145D}" destId="{C053B0DE-1584-465D-ADA1-E4A7661034D1}" srcOrd="3" destOrd="0" presId="urn:microsoft.com/office/officeart/2005/8/layout/vList2"/>
    <dgm:cxn modelId="{EECED788-F0E8-467A-BB60-1F99352DA32A}" type="presParOf" srcId="{99D8CC01-3400-4550-8934-A39B18F5145D}" destId="{291E806B-66D6-4F5B-A0EA-0F85930E9C17}" srcOrd="4" destOrd="0" presId="urn:microsoft.com/office/officeart/2005/8/layout/vList2"/>
    <dgm:cxn modelId="{9E19AD25-D7C1-405F-80EB-1E712364BC31}" type="presParOf" srcId="{99D8CC01-3400-4550-8934-A39B18F5145D}" destId="{28EF545E-DE4F-47C8-A4AE-4414DEE066B0}" srcOrd="5" destOrd="0" presId="urn:microsoft.com/office/officeart/2005/8/layout/vList2"/>
    <dgm:cxn modelId="{99C42635-AA13-4C14-BC03-F5AB5F8D9365}" type="presParOf" srcId="{99D8CC01-3400-4550-8934-A39B18F5145D}" destId="{11E80226-69AB-464B-839A-2F634B41306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8C59E-3236-46E5-BF3B-85D4B51E6538}">
      <dsp:nvSpPr>
        <dsp:cNvPr id="0" name=""/>
        <dsp:cNvSpPr/>
      </dsp:nvSpPr>
      <dsp:spPr>
        <a:xfrm>
          <a:off x="0" y="645338"/>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7 Then I returned, and I saw vanity under the sun.</a:t>
          </a:r>
          <a:br>
            <a:rPr lang="en-US" sz="800" kern="1200"/>
          </a:br>
          <a:endParaRPr lang="en-US" sz="800" kern="1200"/>
        </a:p>
      </dsp:txBody>
      <dsp:txXfrm>
        <a:off x="0" y="645338"/>
        <a:ext cx="1875659" cy="1125395"/>
      </dsp:txXfrm>
    </dsp:sp>
    <dsp:sp modelId="{CE0627CB-DBD3-486F-8B8D-9E62B4A94E10}">
      <dsp:nvSpPr>
        <dsp:cNvPr id="0" name=""/>
        <dsp:cNvSpPr/>
      </dsp:nvSpPr>
      <dsp:spPr>
        <a:xfrm>
          <a:off x="2063225" y="645338"/>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8 There is one alone, and there is not a second; yea, he hath neither child nor brother: yet is there no end of all his labour; neither is his eye satisfied with riches; neither saith he, For whom do I labour, and bereave my soul of good? This is also vanity, yea, it is a sore travail.</a:t>
          </a:r>
          <a:br>
            <a:rPr lang="en-US" sz="800" kern="1200"/>
          </a:br>
          <a:endParaRPr lang="en-US" sz="800" kern="1200"/>
        </a:p>
      </dsp:txBody>
      <dsp:txXfrm>
        <a:off x="2063225" y="645338"/>
        <a:ext cx="1875659" cy="1125395"/>
      </dsp:txXfrm>
    </dsp:sp>
    <dsp:sp modelId="{AB4070A8-4CA0-494D-BEEF-F098D0F5DD13}">
      <dsp:nvSpPr>
        <dsp:cNvPr id="0" name=""/>
        <dsp:cNvSpPr/>
      </dsp:nvSpPr>
      <dsp:spPr>
        <a:xfrm>
          <a:off x="4126450" y="645338"/>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9 Two are better than one; because they have a good reward for their labour.</a:t>
          </a:r>
          <a:br>
            <a:rPr lang="en-US" sz="800" kern="1200"/>
          </a:br>
          <a:endParaRPr lang="en-US" sz="800" kern="1200"/>
        </a:p>
      </dsp:txBody>
      <dsp:txXfrm>
        <a:off x="4126450" y="645338"/>
        <a:ext cx="1875659" cy="1125395"/>
      </dsp:txXfrm>
    </dsp:sp>
    <dsp:sp modelId="{C3146717-9385-412D-BA29-21A91459B0F1}">
      <dsp:nvSpPr>
        <dsp:cNvPr id="0" name=""/>
        <dsp:cNvSpPr/>
      </dsp:nvSpPr>
      <dsp:spPr>
        <a:xfrm>
          <a:off x="0" y="1958299"/>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10 For if they fall, the one will lift up his fellow: but woe to him that is alone when he falleth; for he hath not another to help him up.</a:t>
          </a:r>
          <a:br>
            <a:rPr lang="en-US" sz="800" kern="1200"/>
          </a:br>
          <a:endParaRPr lang="en-US" sz="800" kern="1200"/>
        </a:p>
      </dsp:txBody>
      <dsp:txXfrm>
        <a:off x="0" y="1958299"/>
        <a:ext cx="1875659" cy="1125395"/>
      </dsp:txXfrm>
    </dsp:sp>
    <dsp:sp modelId="{DFA8C0B4-15FD-4E35-A441-D77621990287}">
      <dsp:nvSpPr>
        <dsp:cNvPr id="0" name=""/>
        <dsp:cNvSpPr/>
      </dsp:nvSpPr>
      <dsp:spPr>
        <a:xfrm>
          <a:off x="2063225" y="1958299"/>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11 Again, if two lie together, then they have heat: but how can one be warm alone?</a:t>
          </a:r>
          <a:br>
            <a:rPr lang="en-US" sz="800" kern="1200"/>
          </a:br>
          <a:endParaRPr lang="en-US" sz="800" kern="1200"/>
        </a:p>
      </dsp:txBody>
      <dsp:txXfrm>
        <a:off x="2063225" y="1958299"/>
        <a:ext cx="1875659" cy="1125395"/>
      </dsp:txXfrm>
    </dsp:sp>
    <dsp:sp modelId="{245CC1B6-FC5C-4152-80D2-7B9E94D71FA0}">
      <dsp:nvSpPr>
        <dsp:cNvPr id="0" name=""/>
        <dsp:cNvSpPr/>
      </dsp:nvSpPr>
      <dsp:spPr>
        <a:xfrm>
          <a:off x="4126450" y="1958299"/>
          <a:ext cx="1875659" cy="1125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a:t>12 And if one prevail against him, two shall withstand him; and a threefold cord is not quickly broken.</a:t>
          </a:r>
          <a:endParaRPr lang="en-US" sz="800" kern="1200"/>
        </a:p>
      </dsp:txBody>
      <dsp:txXfrm>
        <a:off x="4126450" y="1958299"/>
        <a:ext cx="1875659" cy="11253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BF490-5960-4314-A5F2-7673AB178BAB}">
      <dsp:nvSpPr>
        <dsp:cNvPr id="0" name=""/>
        <dsp:cNvSpPr/>
      </dsp:nvSpPr>
      <dsp:spPr>
        <a:xfrm>
          <a:off x="0" y="31237"/>
          <a:ext cx="3941499" cy="3910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Loneliness is a slow poison that kills faster than we can imagine</a:t>
          </a:r>
        </a:p>
      </dsp:txBody>
      <dsp:txXfrm>
        <a:off x="19089" y="50326"/>
        <a:ext cx="3903321" cy="352866"/>
      </dsp:txXfrm>
    </dsp:sp>
    <dsp:sp modelId="{700CA99F-DB9D-4DD9-A560-ACBAAB751173}">
      <dsp:nvSpPr>
        <dsp:cNvPr id="0" name=""/>
        <dsp:cNvSpPr/>
      </dsp:nvSpPr>
      <dsp:spPr>
        <a:xfrm>
          <a:off x="0" y="442442"/>
          <a:ext cx="3941499" cy="391044"/>
        </a:xfrm>
        <a:prstGeom prst="roundRect">
          <a:avLst/>
        </a:prstGeom>
        <a:gradFill rotWithShape="0">
          <a:gsLst>
            <a:gs pos="0">
              <a:schemeClr val="accent2">
                <a:hueOff val="-161707"/>
                <a:satOff val="-9325"/>
                <a:lumOff val="959"/>
                <a:alphaOff val="0"/>
                <a:satMod val="103000"/>
                <a:lumMod val="102000"/>
                <a:tint val="94000"/>
              </a:schemeClr>
            </a:gs>
            <a:gs pos="50000">
              <a:schemeClr val="accent2">
                <a:hueOff val="-161707"/>
                <a:satOff val="-9325"/>
                <a:lumOff val="959"/>
                <a:alphaOff val="0"/>
                <a:satMod val="110000"/>
                <a:lumMod val="100000"/>
                <a:shade val="100000"/>
              </a:schemeClr>
            </a:gs>
            <a:gs pos="100000">
              <a:schemeClr val="accent2">
                <a:hueOff val="-161707"/>
                <a:satOff val="-9325"/>
                <a:lumOff val="9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t>. Research has linked social isolation and loneliness to high risks for a variety of physical and mental conditions -</a:t>
          </a:r>
        </a:p>
      </dsp:txBody>
      <dsp:txXfrm>
        <a:off x="19089" y="461531"/>
        <a:ext cx="3903321" cy="352866"/>
      </dsp:txXfrm>
    </dsp:sp>
    <dsp:sp modelId="{D0B626AE-BDB1-44D7-BBCE-680CE5E027EE}">
      <dsp:nvSpPr>
        <dsp:cNvPr id="0" name=""/>
        <dsp:cNvSpPr/>
      </dsp:nvSpPr>
      <dsp:spPr>
        <a:xfrm>
          <a:off x="0" y="853646"/>
          <a:ext cx="3941499" cy="391044"/>
        </a:xfrm>
        <a:prstGeom prst="roundRect">
          <a:avLst/>
        </a:prstGeom>
        <a:gradFill rotWithShape="0">
          <a:gsLst>
            <a:gs pos="0">
              <a:schemeClr val="accent2">
                <a:hueOff val="-323414"/>
                <a:satOff val="-18651"/>
                <a:lumOff val="1917"/>
                <a:alphaOff val="0"/>
                <a:satMod val="103000"/>
                <a:lumMod val="102000"/>
                <a:tint val="94000"/>
              </a:schemeClr>
            </a:gs>
            <a:gs pos="50000">
              <a:schemeClr val="accent2">
                <a:hueOff val="-323414"/>
                <a:satOff val="-18651"/>
                <a:lumOff val="1917"/>
                <a:alphaOff val="0"/>
                <a:satMod val="110000"/>
                <a:lumMod val="100000"/>
                <a:shade val="100000"/>
              </a:schemeClr>
            </a:gs>
            <a:gs pos="100000">
              <a:schemeClr val="accent2">
                <a:hueOff val="-323414"/>
                <a:satOff val="-18651"/>
                <a:lumOff val="19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 </a:t>
          </a:r>
          <a:r>
            <a:rPr lang="en-US" sz="700" kern="1200" dirty="0"/>
            <a:t>high blood pressure, heart disease, obesity, weakened immune system, anxiety, depression and even death have all been linked to loneliness and social isolation</a:t>
          </a:r>
        </a:p>
      </dsp:txBody>
      <dsp:txXfrm>
        <a:off x="19089" y="872735"/>
        <a:ext cx="3903321" cy="352866"/>
      </dsp:txXfrm>
    </dsp:sp>
    <dsp:sp modelId="{7376A90A-1219-46A4-8087-FD15BA0AA891}">
      <dsp:nvSpPr>
        <dsp:cNvPr id="0" name=""/>
        <dsp:cNvSpPr/>
      </dsp:nvSpPr>
      <dsp:spPr>
        <a:xfrm>
          <a:off x="0" y="1264851"/>
          <a:ext cx="3941499" cy="391044"/>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 God created us for relationship and fellowship. We are meant to mingle and belong, so you cannot life your life all by yourself. You need people around you, though, not every Tom, Dick and Harry.</a:t>
          </a:r>
        </a:p>
      </dsp:txBody>
      <dsp:txXfrm>
        <a:off x="19089" y="1283940"/>
        <a:ext cx="3903321" cy="352866"/>
      </dsp:txXfrm>
    </dsp:sp>
    <dsp:sp modelId="{6ADEA835-9CF9-4667-85BB-7A6157D89FD2}">
      <dsp:nvSpPr>
        <dsp:cNvPr id="0" name=""/>
        <dsp:cNvSpPr/>
      </dsp:nvSpPr>
      <dsp:spPr>
        <a:xfrm>
          <a:off x="0" y="1676055"/>
          <a:ext cx="3941499" cy="391044"/>
        </a:xfrm>
        <a:prstGeom prst="roundRect">
          <a:avLst/>
        </a:prstGeom>
        <a:gradFill rotWithShape="0">
          <a:gsLst>
            <a:gs pos="0">
              <a:schemeClr val="accent2">
                <a:hueOff val="-646828"/>
                <a:satOff val="-37301"/>
                <a:lumOff val="3835"/>
                <a:alphaOff val="0"/>
                <a:satMod val="103000"/>
                <a:lumMod val="102000"/>
                <a:tint val="94000"/>
              </a:schemeClr>
            </a:gs>
            <a:gs pos="50000">
              <a:schemeClr val="accent2">
                <a:hueOff val="-646828"/>
                <a:satOff val="-37301"/>
                <a:lumOff val="3835"/>
                <a:alphaOff val="0"/>
                <a:satMod val="110000"/>
                <a:lumMod val="100000"/>
                <a:shade val="100000"/>
              </a:schemeClr>
            </a:gs>
            <a:gs pos="100000">
              <a:schemeClr val="accent2">
                <a:hueOff val="-646828"/>
                <a:satOff val="-37301"/>
                <a:lumOff val="38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Some people call them </a:t>
          </a:r>
        </a:p>
      </dsp:txBody>
      <dsp:txXfrm>
        <a:off x="19089" y="1695144"/>
        <a:ext cx="3903321" cy="352866"/>
      </dsp:txXfrm>
    </dsp:sp>
    <dsp:sp modelId="{5D633678-1480-4330-906B-192C5393B59D}">
      <dsp:nvSpPr>
        <dsp:cNvPr id="0" name=""/>
        <dsp:cNvSpPr/>
      </dsp:nvSpPr>
      <dsp:spPr>
        <a:xfrm>
          <a:off x="0" y="2087260"/>
          <a:ext cx="3941499" cy="391044"/>
        </a:xfrm>
        <a:prstGeom prst="roundRect">
          <a:avLst/>
        </a:prstGeom>
        <a:gradFill rotWithShape="0">
          <a:gsLst>
            <a:gs pos="0">
              <a:schemeClr val="accent2">
                <a:hueOff val="-808535"/>
                <a:satOff val="-46627"/>
                <a:lumOff val="4793"/>
                <a:alphaOff val="0"/>
                <a:satMod val="103000"/>
                <a:lumMod val="102000"/>
                <a:tint val="94000"/>
              </a:schemeClr>
            </a:gs>
            <a:gs pos="50000">
              <a:schemeClr val="accent2">
                <a:hueOff val="-808535"/>
                <a:satOff val="-46627"/>
                <a:lumOff val="4793"/>
                <a:alphaOff val="0"/>
                <a:satMod val="110000"/>
                <a:lumMod val="100000"/>
                <a:shade val="100000"/>
              </a:schemeClr>
            </a:gs>
            <a:gs pos="100000">
              <a:schemeClr val="accent2">
                <a:hueOff val="-808535"/>
                <a:satOff val="-46627"/>
                <a:lumOff val="47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(i) God sent helper </a:t>
          </a:r>
        </a:p>
      </dsp:txBody>
      <dsp:txXfrm>
        <a:off x="19089" y="2106349"/>
        <a:ext cx="3903321" cy="352866"/>
      </dsp:txXfrm>
    </dsp:sp>
    <dsp:sp modelId="{195778AD-C417-4B27-9D32-AE8B00DD8A63}">
      <dsp:nvSpPr>
        <dsp:cNvPr id="0" name=""/>
        <dsp:cNvSpPr/>
      </dsp:nvSpPr>
      <dsp:spPr>
        <a:xfrm>
          <a:off x="0" y="2498465"/>
          <a:ext cx="3941499" cy="391044"/>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(ii) destiny helpers </a:t>
          </a:r>
        </a:p>
      </dsp:txBody>
      <dsp:txXfrm>
        <a:off x="19089" y="2517554"/>
        <a:ext cx="3903321" cy="352866"/>
      </dsp:txXfrm>
    </dsp:sp>
    <dsp:sp modelId="{EE8AB7D5-0757-4C65-AF55-04BEAC593C47}">
      <dsp:nvSpPr>
        <dsp:cNvPr id="0" name=""/>
        <dsp:cNvSpPr/>
      </dsp:nvSpPr>
      <dsp:spPr>
        <a:xfrm>
          <a:off x="0" y="2909669"/>
          <a:ext cx="3941499" cy="391044"/>
        </a:xfrm>
        <a:prstGeom prst="roundRect">
          <a:avLst/>
        </a:prstGeom>
        <a:gradFill rotWithShape="0">
          <a:gsLst>
            <a:gs pos="0">
              <a:schemeClr val="accent2">
                <a:hueOff val="-1131949"/>
                <a:satOff val="-65277"/>
                <a:lumOff val="6711"/>
                <a:alphaOff val="0"/>
                <a:satMod val="103000"/>
                <a:lumMod val="102000"/>
                <a:tint val="94000"/>
              </a:schemeClr>
            </a:gs>
            <a:gs pos="50000">
              <a:schemeClr val="accent2">
                <a:hueOff val="-1131949"/>
                <a:satOff val="-65277"/>
                <a:lumOff val="6711"/>
                <a:alphaOff val="0"/>
                <a:satMod val="110000"/>
                <a:lumMod val="100000"/>
                <a:shade val="100000"/>
              </a:schemeClr>
            </a:gs>
            <a:gs pos="100000">
              <a:schemeClr val="accent2">
                <a:hueOff val="-1131949"/>
                <a:satOff val="-65277"/>
                <a:lumOff val="671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(iii) divine helper </a:t>
          </a:r>
        </a:p>
      </dsp:txBody>
      <dsp:txXfrm>
        <a:off x="19089" y="2928758"/>
        <a:ext cx="3903321" cy="352866"/>
      </dsp:txXfrm>
    </dsp:sp>
    <dsp:sp modelId="{5859B303-BE96-4F3B-90BB-8F2CC76557D7}">
      <dsp:nvSpPr>
        <dsp:cNvPr id="0" name=""/>
        <dsp:cNvSpPr/>
      </dsp:nvSpPr>
      <dsp:spPr>
        <a:xfrm>
          <a:off x="0" y="3320874"/>
          <a:ext cx="3941499" cy="391044"/>
        </a:xfrm>
        <a:prstGeom prst="roundRect">
          <a:avLst/>
        </a:prstGeom>
        <a:gradFill rotWithShape="0">
          <a:gsLst>
            <a:gs pos="0">
              <a:schemeClr val="accent2">
                <a:hueOff val="-1293656"/>
                <a:satOff val="-74603"/>
                <a:lumOff val="7669"/>
                <a:alphaOff val="0"/>
                <a:satMod val="103000"/>
                <a:lumMod val="102000"/>
                <a:tint val="94000"/>
              </a:schemeClr>
            </a:gs>
            <a:gs pos="50000">
              <a:schemeClr val="accent2">
                <a:hueOff val="-1293656"/>
                <a:satOff val="-74603"/>
                <a:lumOff val="7669"/>
                <a:alphaOff val="0"/>
                <a:satMod val="110000"/>
                <a:lumMod val="100000"/>
                <a:shade val="100000"/>
              </a:schemeClr>
            </a:gs>
            <a:gs pos="100000">
              <a:schemeClr val="accent2">
                <a:hueOff val="-1293656"/>
                <a:satOff val="-74603"/>
                <a:lumOff val="76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(iv) game-changers. </a:t>
          </a:r>
        </a:p>
      </dsp:txBody>
      <dsp:txXfrm>
        <a:off x="19089" y="3339963"/>
        <a:ext cx="3903321" cy="352866"/>
      </dsp:txXfrm>
    </dsp:sp>
    <dsp:sp modelId="{82E1BA54-D689-45CC-92E1-9CE15B51AE3D}">
      <dsp:nvSpPr>
        <dsp:cNvPr id="0" name=""/>
        <dsp:cNvSpPr/>
      </dsp:nvSpPr>
      <dsp:spPr>
        <a:xfrm>
          <a:off x="0" y="3732078"/>
          <a:ext cx="3941499" cy="391044"/>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a:t>Whatever they are called we need certain people in and around our lives to get us to that place God had ordained for our lives. After all, someone said “Manna only falls from heaven when you have someone at the top showering it down on you “. Let’s quickly look at a few of them</a:t>
          </a:r>
        </a:p>
      </dsp:txBody>
      <dsp:txXfrm>
        <a:off x="19089" y="3751167"/>
        <a:ext cx="3903321" cy="352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98213-18E0-4E3B-8E88-01424BF9C806}">
      <dsp:nvSpPr>
        <dsp:cNvPr id="0" name=""/>
        <dsp:cNvSpPr/>
      </dsp:nvSpPr>
      <dsp:spPr>
        <a:xfrm>
          <a:off x="616661" y="1711"/>
          <a:ext cx="2361426" cy="141685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1. Help meets: for people that are married, your help meet is the first and best help meet is your spouse. Gen. 2:18</a:t>
          </a:r>
          <a:br>
            <a:rPr lang="en-US" sz="1400" kern="1200" dirty="0"/>
          </a:br>
          <a:br>
            <a:rPr lang="en-US" sz="1400" kern="1200" dirty="0"/>
          </a:br>
          <a:endParaRPr lang="en-US" sz="1400" kern="1200" dirty="0"/>
        </a:p>
      </dsp:txBody>
      <dsp:txXfrm>
        <a:off x="616661" y="1711"/>
        <a:ext cx="2361426" cy="1416855"/>
      </dsp:txXfrm>
    </dsp:sp>
    <dsp:sp modelId="{E9466E41-ACE5-46E2-AD09-051F96CC68A7}">
      <dsp:nvSpPr>
        <dsp:cNvPr id="0" name=""/>
        <dsp:cNvSpPr/>
      </dsp:nvSpPr>
      <dsp:spPr>
        <a:xfrm>
          <a:off x="3214230" y="1711"/>
          <a:ext cx="2361426" cy="141685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2. Checkers: They know the rules of the game and challenge you once you are deviating, critiquing your actions and bringing you to your sense or back on track. -</a:t>
          </a:r>
          <a:br>
            <a:rPr lang="en-US" sz="1100" kern="1200" dirty="0"/>
          </a:br>
          <a:br>
            <a:rPr lang="en-US" sz="1100" kern="1200" dirty="0"/>
          </a:br>
          <a:endParaRPr lang="en-US" sz="1100" kern="1200" dirty="0"/>
        </a:p>
      </dsp:txBody>
      <dsp:txXfrm>
        <a:off x="3214230" y="1711"/>
        <a:ext cx="2361426" cy="1416855"/>
      </dsp:txXfrm>
    </dsp:sp>
    <dsp:sp modelId="{C177BAF8-3CE5-4E23-A4D8-E536CA7E4AF2}">
      <dsp:nvSpPr>
        <dsp:cNvPr id="0" name=""/>
        <dsp:cNvSpPr/>
      </dsp:nvSpPr>
      <dsp:spPr>
        <a:xfrm>
          <a:off x="616661" y="1654710"/>
          <a:ext cx="2361426" cy="141685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3. Balancer/Mentor: Jethro &amp; Moses - Exodus 18; Moses &amp; Joshua - Deuteronomy 31 &amp; 34; Elizabeth &amp; Mary - Luke 1</a:t>
          </a:r>
          <a:br>
            <a:rPr lang="en-US" sz="1100" kern="1200" dirty="0"/>
          </a:br>
          <a:endParaRPr lang="en-US" sz="1100" kern="1200" dirty="0"/>
        </a:p>
      </dsp:txBody>
      <dsp:txXfrm>
        <a:off x="616661" y="1654710"/>
        <a:ext cx="2361426" cy="1416855"/>
      </dsp:txXfrm>
    </dsp:sp>
    <dsp:sp modelId="{18A7B592-A1C6-40D8-8CAE-79CAD3FBA377}">
      <dsp:nvSpPr>
        <dsp:cNvPr id="0" name=""/>
        <dsp:cNvSpPr/>
      </dsp:nvSpPr>
      <dsp:spPr>
        <a:xfrm>
          <a:off x="3214230" y="1654710"/>
          <a:ext cx="2361426" cy="141685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4. Committed and dedicated friends - Ruth &amp; Naomi (Ruth 1:16-17); David &amp; Jonathan (1 Samuel 18:1-3)</a:t>
          </a:r>
          <a:br>
            <a:rPr lang="en-US" sz="1100" kern="1200" dirty="0"/>
          </a:br>
          <a:endParaRPr lang="en-US" sz="1100" kern="1200" dirty="0"/>
        </a:p>
      </dsp:txBody>
      <dsp:txXfrm>
        <a:off x="3214230" y="1654710"/>
        <a:ext cx="2361426" cy="1416855"/>
      </dsp:txXfrm>
    </dsp:sp>
    <dsp:sp modelId="{7B589F1F-2414-4EE2-9884-4AA4A231CD1A}">
      <dsp:nvSpPr>
        <dsp:cNvPr id="0" name=""/>
        <dsp:cNvSpPr/>
      </dsp:nvSpPr>
      <dsp:spPr>
        <a:xfrm>
          <a:off x="1915446" y="3307708"/>
          <a:ext cx="2361426" cy="141685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5. Squad/team: like people always say, “if you want to go fast, go alone, but if you want to go far, go with others”. Carrying persons along in getting a goal will help one achieve more. Gen. 1:26; Jesus had a team (He sent them out in teams of 2)</a:t>
          </a:r>
          <a:endParaRPr lang="en-US" sz="1200" kern="1200" dirty="0"/>
        </a:p>
      </dsp:txBody>
      <dsp:txXfrm>
        <a:off x="1915446" y="3307708"/>
        <a:ext cx="2361426" cy="1416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CC301-5D59-4761-820C-65522182A041}">
      <dsp:nvSpPr>
        <dsp:cNvPr id="0" name=""/>
        <dsp:cNvSpPr/>
      </dsp:nvSpPr>
      <dsp:spPr>
        <a:xfrm>
          <a:off x="0" y="131229"/>
          <a:ext cx="6586489"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There is great need to pay attention to these persons and their role in your life. </a:t>
          </a:r>
          <a:endParaRPr lang="en-US" sz="2100" kern="1200"/>
        </a:p>
      </dsp:txBody>
      <dsp:txXfrm>
        <a:off x="40780" y="172009"/>
        <a:ext cx="6504929" cy="753819"/>
      </dsp:txXfrm>
    </dsp:sp>
    <dsp:sp modelId="{E8EBFCC4-D4D6-4580-B1F7-7C51810A3921}">
      <dsp:nvSpPr>
        <dsp:cNvPr id="0" name=""/>
        <dsp:cNvSpPr/>
      </dsp:nvSpPr>
      <dsp:spPr>
        <a:xfrm>
          <a:off x="0" y="1027089"/>
          <a:ext cx="6586489" cy="83537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Of course, all you need is just one man to change your story, but in summary, the Ultimate helper is God. </a:t>
          </a:r>
          <a:endParaRPr lang="en-US" sz="2100" kern="1200"/>
        </a:p>
      </dsp:txBody>
      <dsp:txXfrm>
        <a:off x="40780" y="1067869"/>
        <a:ext cx="6504929" cy="753819"/>
      </dsp:txXfrm>
    </dsp:sp>
    <dsp:sp modelId="{291E806B-66D6-4F5B-A0EA-0F85930E9C17}">
      <dsp:nvSpPr>
        <dsp:cNvPr id="0" name=""/>
        <dsp:cNvSpPr/>
      </dsp:nvSpPr>
      <dsp:spPr>
        <a:xfrm>
          <a:off x="0" y="1922949"/>
          <a:ext cx="6586489" cy="83537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Our anchor text Ecclesiastics 4:7-12 outlined a summary of the importance of men in our life, team work, etc. </a:t>
          </a:r>
          <a:endParaRPr lang="en-US" sz="2100" kern="1200"/>
        </a:p>
      </dsp:txBody>
      <dsp:txXfrm>
        <a:off x="40780" y="1963729"/>
        <a:ext cx="6504929" cy="753819"/>
      </dsp:txXfrm>
    </dsp:sp>
    <dsp:sp modelId="{11E80226-69AB-464B-839A-2F634B41306E}">
      <dsp:nvSpPr>
        <dsp:cNvPr id="0" name=""/>
        <dsp:cNvSpPr/>
      </dsp:nvSpPr>
      <dsp:spPr>
        <a:xfrm>
          <a:off x="0" y="2818809"/>
          <a:ext cx="6586489" cy="8353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Hence the need for God sent helpers can never be over emphasized.</a:t>
          </a:r>
          <a:endParaRPr lang="en-US" sz="2100" kern="1200"/>
        </a:p>
      </dsp:txBody>
      <dsp:txXfrm>
        <a:off x="40780" y="2859589"/>
        <a:ext cx="6504929" cy="7538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3976-11F6-400F-9328-E8E12D81E6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3C3AF9-2DC3-4D56-8A3C-25F2795FAA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1B784-5900-415E-953D-D396ED98BBAA}"/>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4C37C136-3D29-4741-B647-04ED248F8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1DE2B-FD95-4EE0-9009-CD85F1BB4F92}"/>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236893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4F5D-6D71-42B7-9F27-883D5935E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92DC2-AA33-446E-82BF-867097E92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AD48C-57BA-4CCF-A439-53EB7BFC0EAA}"/>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9DACC5C9-C109-421A-A04C-007E70E00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67230-1379-4042-A937-336B1917065F}"/>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300994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A9E80-43FA-4C6D-A514-3860686832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56F24-2BA5-4FD6-9554-DBB5BAC0D0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DC647-D765-4706-A9AA-24DFB4B65DCA}"/>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173E38DB-2E4D-4594-9D8E-2FBAD035A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102F4-4C7E-4BC0-8D8B-DDA0494C3CFA}"/>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86967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5825-FA11-41EF-8F66-BEECE027A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24D01-486B-4283-949F-376AD8BBF2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F05B8-43EA-465B-8676-FD254900159E}"/>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C828037C-85DB-4F2D-9BFA-B9D34D380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6C15A-4F5E-4C20-A4B7-AAEE261A0FF0}"/>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91210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8F89-62F2-4F93-B942-D5C0E666E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D7AA8-D14B-491F-94CF-887AF2A8A1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D9358-5105-4D9C-BF02-4F97CD88C2FE}"/>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4012D466-12AA-4540-86F7-39813A6A6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8FAF3-6CDC-4B23-8196-07586B627013}"/>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226930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2ECA-7BD0-459E-8708-2AB8FA89E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12466-E056-461B-AAD8-6D47E8739C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2D5AB-AFAF-460F-955C-9BC08A2E9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19E5C-8CCB-40D4-ABD6-AB21A674E444}"/>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6" name="Footer Placeholder 5">
            <a:extLst>
              <a:ext uri="{FF2B5EF4-FFF2-40B4-BE49-F238E27FC236}">
                <a16:creationId xmlns:a16="http://schemas.microsoft.com/office/drawing/2014/main" id="{5D5EB045-DB01-4536-BF1E-A55F3FC3D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2FB4B-719D-4283-9A3F-82C4C5E830C6}"/>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313205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7828-E451-4EA7-A209-6A33923ECA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BB9FF-C14D-4822-964D-7F86D4216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525F-ED07-451B-A16E-31EE531F33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E52FD-4BC5-4830-94B6-C74486CD8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9B6E29-FD36-4561-B5C9-ED5F48355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64C8F0-D8B0-4694-98E9-E52F7A7376CD}"/>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8" name="Footer Placeholder 7">
            <a:extLst>
              <a:ext uri="{FF2B5EF4-FFF2-40B4-BE49-F238E27FC236}">
                <a16:creationId xmlns:a16="http://schemas.microsoft.com/office/drawing/2014/main" id="{64D76A4B-8CE5-490C-8529-3031428138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DE8461-406B-4D96-B4CF-FDFF22933B16}"/>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248722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7C55D-4E33-4B14-9F02-CE28BD8579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65C7D-82F6-4A57-A3D9-92AA07B62698}"/>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4" name="Footer Placeholder 3">
            <a:extLst>
              <a:ext uri="{FF2B5EF4-FFF2-40B4-BE49-F238E27FC236}">
                <a16:creationId xmlns:a16="http://schemas.microsoft.com/office/drawing/2014/main" id="{76E040DE-FBA4-47BF-A6EA-8439ED5F8E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ABFE91-5D79-4B2C-9988-FB71BC260F15}"/>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237760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D206E-B41A-4833-9004-6DAB63D78923}"/>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3" name="Footer Placeholder 2">
            <a:extLst>
              <a:ext uri="{FF2B5EF4-FFF2-40B4-BE49-F238E27FC236}">
                <a16:creationId xmlns:a16="http://schemas.microsoft.com/office/drawing/2014/main" id="{D414F6DE-F891-4B1D-B061-1C50968B26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EA59E0-692D-43F9-81BD-BC8EABE1D722}"/>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102334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5F74-1C58-4ECC-8CD0-55C1A9698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B063B5-09CD-4749-8AC8-077019E01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B930F5-A937-43F3-B1D7-6CB9C4E03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700E3-CFDB-4F60-869A-548C88B2BFA3}"/>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6" name="Footer Placeholder 5">
            <a:extLst>
              <a:ext uri="{FF2B5EF4-FFF2-40B4-BE49-F238E27FC236}">
                <a16:creationId xmlns:a16="http://schemas.microsoft.com/office/drawing/2014/main" id="{C27CD139-AAC7-4EA4-A01F-580CAF4D63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8D9F4-6AA9-4286-85FC-98134C30FE2E}"/>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77461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F5AC-4972-48F3-A57C-85F78CA69F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89014-D8E6-4197-A6B8-F12F6DBA6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C1AB3-8C76-49F4-8308-BE66C672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00441-5CA0-4275-96AC-939409D09E02}"/>
              </a:ext>
            </a:extLst>
          </p:cNvPr>
          <p:cNvSpPr>
            <a:spLocks noGrp="1"/>
          </p:cNvSpPr>
          <p:nvPr>
            <p:ph type="dt" sz="half" idx="10"/>
          </p:nvPr>
        </p:nvSpPr>
        <p:spPr/>
        <p:txBody>
          <a:bodyPr/>
          <a:lstStyle/>
          <a:p>
            <a:fld id="{A2229F2D-3D7E-447B-90C3-73B5445C19E0}" type="datetimeFigureOut">
              <a:rPr lang="en-US" smtClean="0"/>
              <a:t>2/6/2022</a:t>
            </a:fld>
            <a:endParaRPr lang="en-US"/>
          </a:p>
        </p:txBody>
      </p:sp>
      <p:sp>
        <p:nvSpPr>
          <p:cNvPr id="6" name="Footer Placeholder 5">
            <a:extLst>
              <a:ext uri="{FF2B5EF4-FFF2-40B4-BE49-F238E27FC236}">
                <a16:creationId xmlns:a16="http://schemas.microsoft.com/office/drawing/2014/main" id="{AAB4CEB2-945A-4DBD-9D03-E56AABB1E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19316-395F-4264-8924-31B068AB47F4}"/>
              </a:ext>
            </a:extLst>
          </p:cNvPr>
          <p:cNvSpPr>
            <a:spLocks noGrp="1"/>
          </p:cNvSpPr>
          <p:nvPr>
            <p:ph type="sldNum" sz="quarter" idx="12"/>
          </p:nvPr>
        </p:nvSpPr>
        <p:spPr/>
        <p:txBody>
          <a:bodyPr/>
          <a:lstStyle/>
          <a:p>
            <a:fld id="{96A01860-777F-4503-B193-C91EE4AAC86A}" type="slidenum">
              <a:rPr lang="en-US" smtClean="0"/>
              <a:t>‹#›</a:t>
            </a:fld>
            <a:endParaRPr lang="en-US"/>
          </a:p>
        </p:txBody>
      </p:sp>
    </p:spTree>
    <p:extLst>
      <p:ext uri="{BB962C8B-B14F-4D97-AF65-F5344CB8AC3E}">
        <p14:creationId xmlns:p14="http://schemas.microsoft.com/office/powerpoint/2010/main" val="259712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531EC-9E8D-448D-9491-4E056B9B7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CB67E3-36C8-473E-AFD7-28C255177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B7DBD-7FED-4E2B-811E-4E9004B58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29F2D-3D7E-447B-90C3-73B5445C19E0}" type="datetimeFigureOut">
              <a:rPr lang="en-US" smtClean="0"/>
              <a:t>2/6/2022</a:t>
            </a:fld>
            <a:endParaRPr lang="en-US"/>
          </a:p>
        </p:txBody>
      </p:sp>
      <p:sp>
        <p:nvSpPr>
          <p:cNvPr id="5" name="Footer Placeholder 4">
            <a:extLst>
              <a:ext uri="{FF2B5EF4-FFF2-40B4-BE49-F238E27FC236}">
                <a16:creationId xmlns:a16="http://schemas.microsoft.com/office/drawing/2014/main" id="{D53194AF-C626-40A4-9734-CAAAEEDAC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EEC949-CB41-49B3-A36E-53B71A72D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01860-777F-4503-B193-C91EE4AAC86A}" type="slidenum">
              <a:rPr lang="en-US" smtClean="0"/>
              <a:t>‹#›</a:t>
            </a:fld>
            <a:endParaRPr lang="en-US"/>
          </a:p>
        </p:txBody>
      </p:sp>
    </p:spTree>
    <p:extLst>
      <p:ext uri="{BB962C8B-B14F-4D97-AF65-F5344CB8AC3E}">
        <p14:creationId xmlns:p14="http://schemas.microsoft.com/office/powerpoint/2010/main" val="717432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C114361-F810-4D5D-9905-6048D52AD13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FEE944-4E51-4749-9C1F-5C85BF662BD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YOU CAN’T GO FAR </a:t>
            </a:r>
            <a:r>
              <a:rPr lang="en-US" sz="5200" b="1">
                <a:solidFill>
                  <a:srgbClr val="FFFFFF"/>
                </a:solidFill>
              </a:rPr>
              <a:t>ALONE</a:t>
            </a:r>
          </a:p>
        </p:txBody>
      </p:sp>
      <p:sp>
        <p:nvSpPr>
          <p:cNvPr id="3" name="Subtitle 2">
            <a:extLst>
              <a:ext uri="{FF2B5EF4-FFF2-40B4-BE49-F238E27FC236}">
                <a16:creationId xmlns:a16="http://schemas.microsoft.com/office/drawing/2014/main" id="{E137A717-3E6A-4265-A203-2E4D7BED5FF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Ecclesiastes 4: 7 - 12</a:t>
            </a:r>
          </a:p>
        </p:txBody>
      </p:sp>
    </p:spTree>
    <p:extLst>
      <p:ext uri="{BB962C8B-B14F-4D97-AF65-F5344CB8AC3E}">
        <p14:creationId xmlns:p14="http://schemas.microsoft.com/office/powerpoint/2010/main" val="38369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F054C-951B-4028-92A8-CF8EACCA4105}"/>
              </a:ext>
            </a:extLst>
          </p:cNvPr>
          <p:cNvSpPr>
            <a:spLocks noGrp="1"/>
          </p:cNvSpPr>
          <p:nvPr>
            <p:ph type="title"/>
          </p:nvPr>
        </p:nvSpPr>
        <p:spPr>
          <a:xfrm>
            <a:off x="836679" y="723898"/>
            <a:ext cx="6002110" cy="1495425"/>
          </a:xfrm>
        </p:spPr>
        <p:txBody>
          <a:bodyPr>
            <a:normAutofit/>
          </a:bodyPr>
          <a:lstStyle/>
          <a:p>
            <a:r>
              <a:rPr lang="en-US" sz="4000"/>
              <a:t>ECCLESIASTES 4:7-12</a:t>
            </a:r>
          </a:p>
        </p:txBody>
      </p:sp>
      <p:pic>
        <p:nvPicPr>
          <p:cNvPr id="12" name="Picture 5" descr="Background pattern&#10;&#10;Description automatically generated">
            <a:extLst>
              <a:ext uri="{FF2B5EF4-FFF2-40B4-BE49-F238E27FC236}">
                <a16:creationId xmlns:a16="http://schemas.microsoft.com/office/drawing/2014/main" id="{0B748D96-1B40-4BDF-9D95-2F4B46D02E77}"/>
              </a:ext>
            </a:extLst>
          </p:cNvPr>
          <p:cNvPicPr>
            <a:picLocks noChangeAspect="1"/>
          </p:cNvPicPr>
          <p:nvPr/>
        </p:nvPicPr>
        <p:blipFill rotWithShape="1">
          <a:blip r:embed="rId2"/>
          <a:srcRect l="20246" r="31159" b="-1"/>
          <a:stretch/>
        </p:blipFill>
        <p:spPr>
          <a:xfrm>
            <a:off x="7199440" y="10"/>
            <a:ext cx="4992560" cy="6857990"/>
          </a:xfrm>
          <a:prstGeom prst="rect">
            <a:avLst/>
          </a:prstGeom>
          <a:effectLst/>
        </p:spPr>
      </p:pic>
      <p:graphicFrame>
        <p:nvGraphicFramePr>
          <p:cNvPr id="13" name="Content Placeholder 2">
            <a:extLst>
              <a:ext uri="{FF2B5EF4-FFF2-40B4-BE49-F238E27FC236}">
                <a16:creationId xmlns:a16="http://schemas.microsoft.com/office/drawing/2014/main" id="{0F177909-3A3A-4EA6-A518-AF5E68A9A6C0}"/>
              </a:ext>
            </a:extLst>
          </p:cNvPr>
          <p:cNvGraphicFramePr>
            <a:graphicFrameLocks noGrp="1"/>
          </p:cNvGraphicFramePr>
          <p:nvPr>
            <p:ph idx="1"/>
            <p:extLst>
              <p:ext uri="{D42A27DB-BD31-4B8C-83A1-F6EECF244321}">
                <p14:modId xmlns:p14="http://schemas.microsoft.com/office/powerpoint/2010/main" val="1854985522"/>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835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2AF12D-0241-46B8-AA0F-804DD27EE8F0}"/>
              </a:ext>
            </a:extLst>
          </p:cNvPr>
          <p:cNvPicPr>
            <a:picLocks noChangeAspect="1"/>
          </p:cNvPicPr>
          <p:nvPr/>
        </p:nvPicPr>
        <p:blipFill rotWithShape="1">
          <a:blip r:embed="rId2"/>
          <a:srcRect l="2252" r="19157" b="-1"/>
          <a:stretch/>
        </p:blipFill>
        <p:spPr>
          <a:xfrm>
            <a:off x="4117521" y="10"/>
            <a:ext cx="8074479" cy="6857990"/>
          </a:xfrm>
          <a:prstGeom prst="rect">
            <a:avLst/>
          </a:prstGeom>
        </p:spPr>
      </p:pic>
      <p:sp>
        <p:nvSpPr>
          <p:cNvPr id="37" name="Freeform: Shape 3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BF0032-FCCF-4B50-8A78-3FB4852542C4}"/>
              </a:ext>
            </a:extLst>
          </p:cNvPr>
          <p:cNvSpPr>
            <a:spLocks noGrp="1"/>
          </p:cNvSpPr>
          <p:nvPr>
            <p:ph type="title"/>
          </p:nvPr>
        </p:nvSpPr>
        <p:spPr>
          <a:xfrm>
            <a:off x="804672" y="365125"/>
            <a:ext cx="5266155" cy="1325563"/>
          </a:xfrm>
        </p:spPr>
        <p:txBody>
          <a:bodyPr>
            <a:normAutofit/>
          </a:bodyPr>
          <a:lstStyle/>
          <a:p>
            <a:r>
              <a:rPr lang="en-US"/>
              <a:t>INTRODUCTION</a:t>
            </a:r>
          </a:p>
        </p:txBody>
      </p:sp>
      <p:graphicFrame>
        <p:nvGraphicFramePr>
          <p:cNvPr id="5" name="Content Placeholder 2">
            <a:extLst>
              <a:ext uri="{FF2B5EF4-FFF2-40B4-BE49-F238E27FC236}">
                <a16:creationId xmlns:a16="http://schemas.microsoft.com/office/drawing/2014/main" id="{9E48D7F0-0D9E-4A72-8AB5-66B73972AD78}"/>
              </a:ext>
            </a:extLst>
          </p:cNvPr>
          <p:cNvGraphicFramePr>
            <a:graphicFrameLocks noGrp="1"/>
          </p:cNvGraphicFramePr>
          <p:nvPr>
            <p:ph idx="1"/>
            <p:extLst>
              <p:ext uri="{D42A27DB-BD31-4B8C-83A1-F6EECF244321}">
                <p14:modId xmlns:p14="http://schemas.microsoft.com/office/powerpoint/2010/main" val="2856074582"/>
              </p:ext>
            </p:extLst>
          </p:nvPr>
        </p:nvGraphicFramePr>
        <p:xfrm>
          <a:off x="804672" y="2022601"/>
          <a:ext cx="3941499" cy="415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08895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7E861E0-2FD1-4793-8613-9BA68A9424F6}"/>
              </a:ext>
            </a:extLst>
          </p:cNvPr>
          <p:cNvPicPr>
            <a:picLocks noChangeAspect="1"/>
          </p:cNvPicPr>
          <p:nvPr/>
        </p:nvPicPr>
        <p:blipFill rotWithShape="1">
          <a:blip r:embed="rId2">
            <a:duotone>
              <a:prstClr val="black"/>
              <a:prstClr val="white"/>
            </a:duotone>
            <a:alphaModFix amt="35000"/>
          </a:blip>
          <a:srcRect t="8791" b="879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42C998-29DC-4BC8-84AD-2ADFE43EC301}"/>
              </a:ext>
            </a:extLst>
          </p:cNvPr>
          <p:cNvSpPr>
            <a:spLocks noGrp="1"/>
          </p:cNvSpPr>
          <p:nvPr>
            <p:ph type="title"/>
          </p:nvPr>
        </p:nvSpPr>
        <p:spPr>
          <a:xfrm>
            <a:off x="838201" y="1065862"/>
            <a:ext cx="3313164" cy="4726276"/>
          </a:xfrm>
        </p:spPr>
        <p:txBody>
          <a:bodyPr>
            <a:normAutofit/>
          </a:bodyPr>
          <a:lstStyle/>
          <a:p>
            <a:pPr algn="r"/>
            <a:r>
              <a:rPr lang="en-US" sz="4000"/>
              <a:t>TYPES OF PEOPLE YOU NEED</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52A5600-C958-4ABE-936E-A19479732E5B}"/>
              </a:ext>
            </a:extLst>
          </p:cNvPr>
          <p:cNvGraphicFramePr>
            <a:graphicFrameLocks noGrp="1"/>
          </p:cNvGraphicFramePr>
          <p:nvPr>
            <p:ph idx="1"/>
            <p:extLst>
              <p:ext uri="{D42A27DB-BD31-4B8C-83A1-F6EECF244321}">
                <p14:modId xmlns:p14="http://schemas.microsoft.com/office/powerpoint/2010/main" val="1079922035"/>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727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7210-C7E7-4A54-8F7A-5ADFB380D32E}"/>
              </a:ext>
            </a:extLst>
          </p:cNvPr>
          <p:cNvSpPr>
            <a:spLocks noGrp="1"/>
          </p:cNvSpPr>
          <p:nvPr>
            <p:ph type="title"/>
          </p:nvPr>
        </p:nvSpPr>
        <p:spPr>
          <a:xfrm>
            <a:off x="4965430" y="629266"/>
            <a:ext cx="6586491" cy="1676603"/>
          </a:xfrm>
        </p:spPr>
        <p:txBody>
          <a:bodyPr>
            <a:normAutofit/>
          </a:bodyPr>
          <a:lstStyle/>
          <a:p>
            <a:r>
              <a:rPr lang="en-US" sz="5400"/>
              <a:t>CONCLUSION</a:t>
            </a:r>
          </a:p>
        </p:txBody>
      </p:sp>
      <p:pic>
        <p:nvPicPr>
          <p:cNvPr id="6" name="Picture 5">
            <a:extLst>
              <a:ext uri="{FF2B5EF4-FFF2-40B4-BE49-F238E27FC236}">
                <a16:creationId xmlns:a16="http://schemas.microsoft.com/office/drawing/2014/main" id="{7143612F-8B4A-474A-8D8E-1E3F2B5BA11F}"/>
              </a:ext>
            </a:extLst>
          </p:cNvPr>
          <p:cNvPicPr>
            <a:picLocks noChangeAspect="1"/>
          </p:cNvPicPr>
          <p:nvPr/>
        </p:nvPicPr>
        <p:blipFill rotWithShape="1">
          <a:blip r:embed="rId2"/>
          <a:srcRect l="27419" r="27462" b="-1"/>
          <a:stretch/>
        </p:blipFill>
        <p:spPr>
          <a:xfrm>
            <a:off x="20" y="10"/>
            <a:ext cx="4635571" cy="6857990"/>
          </a:xfrm>
          <a:prstGeom prst="rect">
            <a:avLst/>
          </a:prstGeom>
          <a:effectLst/>
        </p:spPr>
      </p:pic>
      <p:graphicFrame>
        <p:nvGraphicFramePr>
          <p:cNvPr id="5" name="Content Placeholder 2">
            <a:extLst>
              <a:ext uri="{FF2B5EF4-FFF2-40B4-BE49-F238E27FC236}">
                <a16:creationId xmlns:a16="http://schemas.microsoft.com/office/drawing/2014/main" id="{17756CB5-59C4-472F-A3D4-88708B35C949}"/>
              </a:ext>
            </a:extLst>
          </p:cNvPr>
          <p:cNvGraphicFramePr>
            <a:graphicFrameLocks noGrp="1"/>
          </p:cNvGraphicFramePr>
          <p:nvPr>
            <p:ph idx="1"/>
            <p:extLst>
              <p:ext uri="{D42A27DB-BD31-4B8C-83A1-F6EECF244321}">
                <p14:modId xmlns:p14="http://schemas.microsoft.com/office/powerpoint/2010/main" val="2864240377"/>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933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650</Words>
  <Application>Microsoft Office PowerPoint</Application>
  <PresentationFormat>Widescreen</PresentationFormat>
  <Paragraphs>31</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YOU CAN’T GO FAR ALONE</vt:lpstr>
      <vt:lpstr>ECCLESIASTES 4:7-12</vt:lpstr>
      <vt:lpstr>INTRODUCTION</vt:lpstr>
      <vt:lpstr>TYPES OF PEOPLE YOU NEED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CAN’T GO FAR ALONE</dc:title>
  <dc:creator>RCCG HalleluyahAssembly</dc:creator>
  <cp:lastModifiedBy>RCCG HalleluyahAssembly</cp:lastModifiedBy>
  <cp:revision>1</cp:revision>
  <dcterms:created xsi:type="dcterms:W3CDTF">2022-02-06T11:01:29Z</dcterms:created>
  <dcterms:modified xsi:type="dcterms:W3CDTF">2022-02-06T12:01:05Z</dcterms:modified>
</cp:coreProperties>
</file>